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7143" r:id="rId2"/>
    <p:sldId id="7145" r:id="rId3"/>
    <p:sldId id="7148" r:id="rId4"/>
    <p:sldId id="7187" r:id="rId5"/>
    <p:sldId id="832" r:id="rId6"/>
    <p:sldId id="7152" r:id="rId7"/>
    <p:sldId id="7165" r:id="rId8"/>
    <p:sldId id="7166" r:id="rId9"/>
    <p:sldId id="842" r:id="rId10"/>
    <p:sldId id="713" r:id="rId11"/>
    <p:sldId id="717" r:id="rId12"/>
    <p:sldId id="7167" r:id="rId13"/>
    <p:sldId id="837" r:id="rId14"/>
    <p:sldId id="838" r:id="rId15"/>
    <p:sldId id="845" r:id="rId16"/>
    <p:sldId id="7170" r:id="rId17"/>
    <p:sldId id="718" r:id="rId18"/>
    <p:sldId id="841" r:id="rId19"/>
    <p:sldId id="835" r:id="rId20"/>
    <p:sldId id="843"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35" d="100"/>
          <a:sy n="35" d="100"/>
        </p:scale>
        <p:origin x="1260"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4941D0-3A32-480D-BD5F-7129100408D8}" type="datetimeFigureOut">
              <a:rPr lang="en-GB" smtClean="0"/>
              <a:t>12/10/2026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1A3BE7-94CE-46DC-9A15-13A57909B514}" type="slidenum">
              <a:rPr lang="en-GB" smtClean="0"/>
              <a:t>‹#›</a:t>
            </a:fld>
            <a:endParaRPr lang="en-GB"/>
          </a:p>
        </p:txBody>
      </p:sp>
    </p:spTree>
    <p:extLst>
      <p:ext uri="{BB962C8B-B14F-4D97-AF65-F5344CB8AC3E}">
        <p14:creationId xmlns:p14="http://schemas.microsoft.com/office/powerpoint/2010/main" val="22210045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B3150A-1431-A338-E712-5125A17387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D931F7-C85A-C56B-9C3F-D9BDB1D3742D}"/>
              </a:ext>
            </a:extLst>
          </p:cNvPr>
          <p:cNvSpPr>
            <a:spLocks noGrp="1" noRot="1" noChangeAspect="1"/>
          </p:cNvSpPr>
          <p:nvPr>
            <p:ph type="sldImg"/>
          </p:nvPr>
        </p:nvSpPr>
        <p:spPr>
          <a:xfrm>
            <a:off x="1473200" y="1181100"/>
            <a:ext cx="4251325" cy="3187700"/>
          </a:xfrm>
        </p:spPr>
      </p:sp>
      <p:sp>
        <p:nvSpPr>
          <p:cNvPr id="3" name="Notes Placeholder 2">
            <a:extLst>
              <a:ext uri="{FF2B5EF4-FFF2-40B4-BE49-F238E27FC236}">
                <a16:creationId xmlns:a16="http://schemas.microsoft.com/office/drawing/2014/main" id="{28181437-1F18-25AA-FF1A-7B112A77B4E1}"/>
              </a:ext>
            </a:extLst>
          </p:cNvPr>
          <p:cNvSpPr>
            <a:spLocks noGrp="1"/>
          </p:cNvSpPr>
          <p:nvPr>
            <p:ph type="body" idx="1"/>
          </p:nvPr>
        </p:nvSpPr>
        <p:spPr/>
        <p:txBody>
          <a:bodyPr/>
          <a:lstStyle/>
          <a:p>
            <a:r>
              <a:rPr lang="en-GB"/>
              <a:t>Theme: Outdoor Adventure</a:t>
            </a:r>
          </a:p>
        </p:txBody>
      </p:sp>
    </p:spTree>
    <p:extLst>
      <p:ext uri="{BB962C8B-B14F-4D97-AF65-F5344CB8AC3E}">
        <p14:creationId xmlns:p14="http://schemas.microsoft.com/office/powerpoint/2010/main" val="3026574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1B4712-95AE-3107-7BF0-65BBAFAE58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4C4178-110C-BC8F-DF1A-DC5ABF1235A8}"/>
              </a:ext>
            </a:extLst>
          </p:cNvPr>
          <p:cNvSpPr>
            <a:spLocks noGrp="1" noRot="1" noChangeAspect="1"/>
          </p:cNvSpPr>
          <p:nvPr>
            <p:ph type="sldImg"/>
          </p:nvPr>
        </p:nvSpPr>
        <p:spPr>
          <a:xfrm>
            <a:off x="1473200" y="1181100"/>
            <a:ext cx="4251325" cy="3187700"/>
          </a:xfrm>
        </p:spPr>
      </p:sp>
      <p:sp>
        <p:nvSpPr>
          <p:cNvPr id="3" name="Notes Placeholder 2">
            <a:extLst>
              <a:ext uri="{FF2B5EF4-FFF2-40B4-BE49-F238E27FC236}">
                <a16:creationId xmlns:a16="http://schemas.microsoft.com/office/drawing/2014/main" id="{A7164EE2-5449-E9AF-5208-A8FD41EE9345}"/>
              </a:ext>
            </a:extLst>
          </p:cNvPr>
          <p:cNvSpPr>
            <a:spLocks noGrp="1"/>
          </p:cNvSpPr>
          <p:nvPr>
            <p:ph type="body" idx="1"/>
          </p:nvPr>
        </p:nvSpPr>
        <p:spPr/>
        <p:txBody>
          <a:bodyPr/>
          <a:lstStyle/>
          <a:p>
            <a:r>
              <a:rPr lang="en-GB"/>
              <a:t>Theme: Outdoor Adventure</a:t>
            </a:r>
          </a:p>
        </p:txBody>
      </p:sp>
    </p:spTree>
    <p:extLst>
      <p:ext uri="{BB962C8B-B14F-4D97-AF65-F5344CB8AC3E}">
        <p14:creationId xmlns:p14="http://schemas.microsoft.com/office/powerpoint/2010/main" val="25082125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3588101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7C216F-E983-5042-C150-3997C2CAAE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CCF581-4C12-1F98-C330-5CEBE123FB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3BB36A-660E-D84F-FF22-5C8BFC2A275D}"/>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5828036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2EC73-8DB2-0CB9-972A-F2256C14D4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A77AB3-5968-6FD9-7BAE-417C299383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5E6EBD-C363-C19C-6CD3-56528EBF5344}"/>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21946305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E30B9D-90A2-70CD-1AD3-B999665A32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97F17C-FE51-EB57-716D-E5C0D5B136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44499C-3D6B-224C-41A8-0CD995D44CDF}"/>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4215083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23946174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20744574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42150098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AC7AF-86D9-0152-8AEF-C40DCDFBCA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D25508-4D70-4E6F-CF4B-274E1E3BF0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62F91F-9062-46A5-A521-CA55AC610C6A}"/>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28661063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30934980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35670294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1408908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98DED1-A891-178C-30A1-657295EA2B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BE89B2-6A21-81D2-9615-9FFD7BE23C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35ECBA-7599-A8A9-8BA7-CF34E2423342}"/>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5474587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27648903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23152729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14784354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37259717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967A37B9-69BC-40F5-B11D-AD9A37B352B5}" type="datetimeFigureOut">
              <a:rPr lang="en-GB" smtClean="0"/>
              <a:t>12/10/2026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78E81C2-2C9D-4B1A-ABB0-D06F74205D80}" type="slidenum">
              <a:rPr lang="en-GB" smtClean="0"/>
              <a:t>‹#›</a:t>
            </a:fld>
            <a:endParaRPr lang="en-GB"/>
          </a:p>
        </p:txBody>
      </p:sp>
    </p:spTree>
    <p:extLst>
      <p:ext uri="{BB962C8B-B14F-4D97-AF65-F5344CB8AC3E}">
        <p14:creationId xmlns:p14="http://schemas.microsoft.com/office/powerpoint/2010/main" val="17674724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967A37B9-69BC-40F5-B11D-AD9A37B352B5}" type="datetimeFigureOut">
              <a:rPr lang="en-GB" smtClean="0"/>
              <a:t>12/10/2026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78E81C2-2C9D-4B1A-ABB0-D06F74205D80}" type="slidenum">
              <a:rPr lang="en-GB" smtClean="0"/>
              <a:t>‹#›</a:t>
            </a:fld>
            <a:endParaRPr lang="en-GB"/>
          </a:p>
        </p:txBody>
      </p:sp>
    </p:spTree>
    <p:extLst>
      <p:ext uri="{BB962C8B-B14F-4D97-AF65-F5344CB8AC3E}">
        <p14:creationId xmlns:p14="http://schemas.microsoft.com/office/powerpoint/2010/main" val="15018530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967A37B9-69BC-40F5-B11D-AD9A37B352B5}" type="datetimeFigureOut">
              <a:rPr lang="en-GB" smtClean="0"/>
              <a:t>12/10/2026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78E81C2-2C9D-4B1A-ABB0-D06F74205D80}" type="slidenum">
              <a:rPr lang="en-GB" smtClean="0"/>
              <a:t>‹#›</a:t>
            </a:fld>
            <a:endParaRPr lang="en-GB"/>
          </a:p>
        </p:txBody>
      </p:sp>
    </p:spTree>
    <p:extLst>
      <p:ext uri="{BB962C8B-B14F-4D97-AF65-F5344CB8AC3E}">
        <p14:creationId xmlns:p14="http://schemas.microsoft.com/office/powerpoint/2010/main" val="2622274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967A37B9-69BC-40F5-B11D-AD9A37B352B5}" type="datetimeFigureOut">
              <a:rPr lang="en-GB" smtClean="0"/>
              <a:t>12/10/2026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78E81C2-2C9D-4B1A-ABB0-D06F74205D80}" type="slidenum">
              <a:rPr lang="en-GB" smtClean="0"/>
              <a:t>‹#›</a:t>
            </a:fld>
            <a:endParaRPr lang="en-GB"/>
          </a:p>
        </p:txBody>
      </p:sp>
    </p:spTree>
    <p:extLst>
      <p:ext uri="{BB962C8B-B14F-4D97-AF65-F5344CB8AC3E}">
        <p14:creationId xmlns:p14="http://schemas.microsoft.com/office/powerpoint/2010/main" val="23637332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967A37B9-69BC-40F5-B11D-AD9A37B352B5}" type="datetimeFigureOut">
              <a:rPr lang="en-GB" smtClean="0"/>
              <a:t>12/10/2026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78E81C2-2C9D-4B1A-ABB0-D06F74205D80}" type="slidenum">
              <a:rPr lang="en-GB" smtClean="0"/>
              <a:t>‹#›</a:t>
            </a:fld>
            <a:endParaRPr lang="en-GB"/>
          </a:p>
        </p:txBody>
      </p:sp>
    </p:spTree>
    <p:extLst>
      <p:ext uri="{BB962C8B-B14F-4D97-AF65-F5344CB8AC3E}">
        <p14:creationId xmlns:p14="http://schemas.microsoft.com/office/powerpoint/2010/main" val="38675671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967A37B9-69BC-40F5-B11D-AD9A37B352B5}" type="datetimeFigureOut">
              <a:rPr lang="en-GB" smtClean="0"/>
              <a:t>12/10/2026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78E81C2-2C9D-4B1A-ABB0-D06F74205D80}" type="slidenum">
              <a:rPr lang="en-GB" smtClean="0"/>
              <a:t>‹#›</a:t>
            </a:fld>
            <a:endParaRPr lang="en-GB"/>
          </a:p>
        </p:txBody>
      </p:sp>
    </p:spTree>
    <p:extLst>
      <p:ext uri="{BB962C8B-B14F-4D97-AF65-F5344CB8AC3E}">
        <p14:creationId xmlns:p14="http://schemas.microsoft.com/office/powerpoint/2010/main" val="20611252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7A37B9-69BC-40F5-B11D-AD9A37B352B5}" type="datetimeFigureOut">
              <a:rPr lang="en-GB" smtClean="0"/>
              <a:t>12/10/2026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78E81C2-2C9D-4B1A-ABB0-D06F74205D80}" type="slidenum">
              <a:rPr lang="en-GB" smtClean="0"/>
              <a:t>‹#›</a:t>
            </a:fld>
            <a:endParaRPr lang="en-GB"/>
          </a:p>
        </p:txBody>
      </p:sp>
    </p:spTree>
    <p:extLst>
      <p:ext uri="{BB962C8B-B14F-4D97-AF65-F5344CB8AC3E}">
        <p14:creationId xmlns:p14="http://schemas.microsoft.com/office/powerpoint/2010/main" val="501094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967A37B9-69BC-40F5-B11D-AD9A37B352B5}" type="datetimeFigureOut">
              <a:rPr lang="en-GB" smtClean="0"/>
              <a:t>12/10/2026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78E81C2-2C9D-4B1A-ABB0-D06F74205D80}" type="slidenum">
              <a:rPr lang="en-GB" smtClean="0"/>
              <a:t>‹#›</a:t>
            </a:fld>
            <a:endParaRPr lang="en-GB"/>
          </a:p>
        </p:txBody>
      </p:sp>
    </p:spTree>
    <p:extLst>
      <p:ext uri="{BB962C8B-B14F-4D97-AF65-F5344CB8AC3E}">
        <p14:creationId xmlns:p14="http://schemas.microsoft.com/office/powerpoint/2010/main" val="394874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967A37B9-69BC-40F5-B11D-AD9A37B352B5}" type="datetimeFigureOut">
              <a:rPr lang="en-GB" smtClean="0"/>
              <a:t>12/10/2026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78E81C2-2C9D-4B1A-ABB0-D06F74205D80}" type="slidenum">
              <a:rPr lang="en-GB" smtClean="0"/>
              <a:t>‹#›</a:t>
            </a:fld>
            <a:endParaRPr lang="en-GB"/>
          </a:p>
        </p:txBody>
      </p:sp>
    </p:spTree>
    <p:extLst>
      <p:ext uri="{BB962C8B-B14F-4D97-AF65-F5344CB8AC3E}">
        <p14:creationId xmlns:p14="http://schemas.microsoft.com/office/powerpoint/2010/main" val="16549188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967A37B9-69BC-40F5-B11D-AD9A37B352B5}" type="datetimeFigureOut">
              <a:rPr lang="en-GB" smtClean="0"/>
              <a:t>12/10/2026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78E81C2-2C9D-4B1A-ABB0-D06F74205D80}" type="slidenum">
              <a:rPr lang="en-GB" smtClean="0"/>
              <a:t>‹#›</a:t>
            </a:fld>
            <a:endParaRPr lang="en-GB"/>
          </a:p>
        </p:txBody>
      </p:sp>
    </p:spTree>
    <p:extLst>
      <p:ext uri="{BB962C8B-B14F-4D97-AF65-F5344CB8AC3E}">
        <p14:creationId xmlns:p14="http://schemas.microsoft.com/office/powerpoint/2010/main" val="31632512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967A37B9-69BC-40F5-B11D-AD9A37B352B5}" type="datetimeFigureOut">
              <a:rPr lang="en-GB" smtClean="0"/>
              <a:t>12/10/2026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78E81C2-2C9D-4B1A-ABB0-D06F74205D80}" type="slidenum">
              <a:rPr lang="en-GB" smtClean="0"/>
              <a:t>‹#›</a:t>
            </a:fld>
            <a:endParaRPr lang="en-GB"/>
          </a:p>
        </p:txBody>
      </p:sp>
    </p:spTree>
    <p:extLst>
      <p:ext uri="{BB962C8B-B14F-4D97-AF65-F5344CB8AC3E}">
        <p14:creationId xmlns:p14="http://schemas.microsoft.com/office/powerpoint/2010/main" val="33766054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2_Title screen">
    <p:spTree>
      <p:nvGrpSpPr>
        <p:cNvPr id="1" name=""/>
        <p:cNvGrpSpPr/>
        <p:nvPr/>
      </p:nvGrpSpPr>
      <p:grpSpPr>
        <a:xfrm>
          <a:off x="0" y="0"/>
          <a:ext cx="0" cy="0"/>
          <a:chOff x="0" y="0"/>
          <a:chExt cx="0" cy="0"/>
        </a:xfrm>
      </p:grpSpPr>
      <p:sp>
        <p:nvSpPr>
          <p:cNvPr id="15" name="Picture Placeholder 14"/>
          <p:cNvSpPr>
            <a:spLocks noGrp="1"/>
          </p:cNvSpPr>
          <p:nvPr>
            <p:ph type="pic" sz="quarter" idx="12"/>
          </p:nvPr>
        </p:nvSpPr>
        <p:spPr>
          <a:xfrm>
            <a:off x="0" y="0"/>
            <a:ext cx="9144000" cy="6858000"/>
          </a:xfrm>
          <a:prstGeom prst="rect">
            <a:avLst/>
          </a:prstGeom>
        </p:spPr>
        <p:txBody>
          <a:bodyPr/>
          <a:lstStyle>
            <a:lvl1pPr marL="0" indent="0" algn="l">
              <a:buNone/>
              <a:defRPr sz="1100">
                <a:latin typeface="Arial" panose="020B0604020202020204" pitchFamily="34" charset="0"/>
                <a:cs typeface="Arial" panose="020B0604020202020204" pitchFamily="34" charset="0"/>
              </a:defRPr>
            </a:lvl1pPr>
          </a:lstStyle>
          <a:p>
            <a:r>
              <a:rPr lang="en-US"/>
              <a:t>Click icon to add picture</a:t>
            </a:r>
            <a:endParaRPr lang="en-GB"/>
          </a:p>
        </p:txBody>
      </p:sp>
      <p:sp>
        <p:nvSpPr>
          <p:cNvPr id="8" name="Text Placeholder 11"/>
          <p:cNvSpPr>
            <a:spLocks noGrp="1"/>
          </p:cNvSpPr>
          <p:nvPr>
            <p:ph type="body" sz="quarter" idx="10" hasCustomPrompt="1"/>
          </p:nvPr>
        </p:nvSpPr>
        <p:spPr>
          <a:xfrm>
            <a:off x="3568699" y="3397421"/>
            <a:ext cx="2050671" cy="294302"/>
          </a:xfrm>
          <a:prstGeom prst="rect">
            <a:avLst/>
          </a:prstGeom>
          <a:solidFill>
            <a:schemeClr val="bg1"/>
          </a:solidFill>
          <a:ln>
            <a:solidFill>
              <a:schemeClr val="tx1"/>
            </a:solidFill>
          </a:ln>
        </p:spPr>
        <p:txBody>
          <a:bodyPr wrap="none" lIns="72000" tIns="36000" rIns="72000" bIns="36000" anchor="ctr" anchorCtr="0">
            <a:spAutoFit/>
          </a:bodyPr>
          <a:lstStyle>
            <a:lvl1pPr marL="0" indent="0" algn="ctr">
              <a:buNone/>
              <a:defRPr sz="1600" cap="all" baseline="0">
                <a:latin typeface="Arial Narrow" panose="020B0606020202030204" pitchFamily="34" charset="0"/>
              </a:defRPr>
            </a:lvl1pPr>
            <a:lvl2pPr marL="457200" indent="0" algn="l">
              <a:buNone/>
              <a:defRPr sz="2800">
                <a:latin typeface="Arial Narrow" panose="020B0606020202030204" pitchFamily="34" charset="0"/>
              </a:defRPr>
            </a:lvl2pPr>
            <a:lvl3pPr marL="914400" indent="0" algn="l">
              <a:buNone/>
              <a:defRPr sz="2400">
                <a:latin typeface="Arial Narrow" panose="020B0606020202030204" pitchFamily="34" charset="0"/>
              </a:defRPr>
            </a:lvl3pPr>
            <a:lvl4pPr marL="1371600" indent="0" algn="l">
              <a:buNone/>
              <a:defRPr sz="2000">
                <a:latin typeface="Arial Narrow" panose="020B0606020202030204" pitchFamily="34" charset="0"/>
              </a:defRPr>
            </a:lvl4pPr>
            <a:lvl5pPr marL="1828800" indent="0" algn="l">
              <a:buNone/>
              <a:defRPr sz="2000">
                <a:latin typeface="Arial Narrow" panose="020B0606020202030204" pitchFamily="34" charset="0"/>
              </a:defRPr>
            </a:lvl5pPr>
          </a:lstStyle>
          <a:p>
            <a:pPr lvl="0"/>
            <a:r>
              <a:rPr lang="en-US"/>
              <a:t>Presenter and date</a:t>
            </a:r>
            <a:endParaRPr lang="en-GB"/>
          </a:p>
        </p:txBody>
      </p:sp>
      <p:sp>
        <p:nvSpPr>
          <p:cNvPr id="13" name="Text Placeholder 12"/>
          <p:cNvSpPr>
            <a:spLocks noGrp="1"/>
          </p:cNvSpPr>
          <p:nvPr>
            <p:ph type="body" sz="quarter" idx="11" hasCustomPrompt="1"/>
          </p:nvPr>
        </p:nvSpPr>
        <p:spPr>
          <a:xfrm>
            <a:off x="3206899" y="2992319"/>
            <a:ext cx="2827615" cy="405102"/>
          </a:xfrm>
          <a:prstGeom prst="rect">
            <a:avLst/>
          </a:prstGeom>
          <a:solidFill>
            <a:schemeClr val="tx1"/>
          </a:solidFill>
          <a:ln>
            <a:solidFill>
              <a:schemeClr val="tx1"/>
            </a:solidFill>
          </a:ln>
        </p:spPr>
        <p:txBody>
          <a:bodyPr wrap="none" lIns="72000" tIns="36000" rIns="72000" bIns="36000" anchor="ctr" anchorCtr="0">
            <a:spAutoFit/>
          </a:bodyPr>
          <a:lstStyle>
            <a:lvl1pPr marL="0" indent="0" algn="ctr">
              <a:buNone/>
              <a:defRPr sz="2400" cap="all" baseline="0">
                <a:solidFill>
                  <a:schemeClr val="bg1"/>
                </a:solidFill>
                <a:latin typeface="Arial Narrow" panose="020B0606020202030204" pitchFamily="34" charset="0"/>
              </a:defRPr>
            </a:lvl1pPr>
          </a:lstStyle>
          <a:p>
            <a:pPr lvl="0"/>
            <a:r>
              <a:rPr lang="en-GB">
                <a:latin typeface="Arial Narrow" panose="020B0606020202030204" pitchFamily="34" charset="0"/>
              </a:rPr>
              <a:t>Presentation title</a:t>
            </a:r>
            <a:endParaRPr lang="en-GB"/>
          </a:p>
        </p:txBody>
      </p:sp>
      <p:sp>
        <p:nvSpPr>
          <p:cNvPr id="9" name="Picture Placeholder 4"/>
          <p:cNvSpPr>
            <a:spLocks noGrp="1"/>
          </p:cNvSpPr>
          <p:nvPr userDrawn="1"/>
        </p:nvSpPr>
        <p:spPr>
          <a:xfrm>
            <a:off x="3618591" y="1622084"/>
            <a:ext cx="1950889" cy="1630800"/>
          </a:xfrm>
          <a:prstGeom prst="rect">
            <a:avLst/>
          </a:prstGeom>
          <a:no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2800"/>
          </a:p>
        </p:txBody>
      </p:sp>
      <p:pic>
        <p:nvPicPr>
          <p:cNvPr id="2" name="Picture 1" descr="Logo, company name&#10;&#10;Description automatically generated">
            <a:extLst>
              <a:ext uri="{FF2B5EF4-FFF2-40B4-BE49-F238E27FC236}">
                <a16:creationId xmlns:a16="http://schemas.microsoft.com/office/drawing/2014/main" id="{60BF86FE-7058-29D3-7D30-9D4853033B0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35481" y="1226550"/>
            <a:ext cx="1570453" cy="1572786"/>
          </a:xfrm>
          <a:prstGeom prst="rect">
            <a:avLst/>
          </a:prstGeom>
        </p:spPr>
      </p:pic>
    </p:spTree>
    <p:extLst>
      <p:ext uri="{BB962C8B-B14F-4D97-AF65-F5344CB8AC3E}">
        <p14:creationId xmlns:p14="http://schemas.microsoft.com/office/powerpoint/2010/main" val="27065043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Single content area">
    <p:spTree>
      <p:nvGrpSpPr>
        <p:cNvPr id="1" name=""/>
        <p:cNvGrpSpPr/>
        <p:nvPr/>
      </p:nvGrpSpPr>
      <p:grpSpPr>
        <a:xfrm>
          <a:off x="0" y="0"/>
          <a:ext cx="0" cy="0"/>
          <a:chOff x="0" y="0"/>
          <a:chExt cx="0" cy="0"/>
        </a:xfrm>
      </p:grpSpPr>
      <p:sp>
        <p:nvSpPr>
          <p:cNvPr id="3" name="Content Placeholder 2"/>
          <p:cNvSpPr>
            <a:spLocks noGrp="1"/>
          </p:cNvSpPr>
          <p:nvPr>
            <p:ph idx="1"/>
          </p:nvPr>
        </p:nvSpPr>
        <p:spPr>
          <a:xfrm>
            <a:off x="575999" y="1224000"/>
            <a:ext cx="7920000" cy="4608094"/>
          </a:xfrm>
          <a:prstGeom prst="rect">
            <a:avLst/>
          </a:prstGeom>
        </p:spPr>
        <p:txBody>
          <a:bodyPr/>
          <a:lstStyle>
            <a:lvl1pPr marL="0" indent="0">
              <a:buClr>
                <a:schemeClr val="accent3"/>
              </a:buClr>
              <a:buFontTx/>
              <a:buNone/>
              <a:defRPr sz="1400">
                <a:latin typeface="Arial" panose="020B0604020202020204" pitchFamily="34" charset="0"/>
                <a:cs typeface="Arial" panose="020B0604020202020204" pitchFamily="34" charset="0"/>
              </a:defRPr>
            </a:lvl1pPr>
            <a:lvl2pPr marL="457200" indent="0">
              <a:buClr>
                <a:schemeClr val="accent3"/>
              </a:buClr>
              <a:buFontTx/>
              <a:buNone/>
              <a:defRPr sz="1400">
                <a:latin typeface="Arial" panose="020B0604020202020204" pitchFamily="34" charset="0"/>
                <a:cs typeface="Arial" panose="020B0604020202020204" pitchFamily="34" charset="0"/>
              </a:defRPr>
            </a:lvl2pPr>
            <a:lvl3pPr marL="914400" indent="0">
              <a:buClr>
                <a:schemeClr val="accent3"/>
              </a:buClr>
              <a:buFontTx/>
              <a:buNone/>
              <a:defRPr sz="1400">
                <a:latin typeface="Arial" panose="020B0604020202020204" pitchFamily="34" charset="0"/>
                <a:cs typeface="Arial" panose="020B0604020202020204" pitchFamily="34" charset="0"/>
              </a:defRPr>
            </a:lvl3pPr>
            <a:lvl4pPr marL="1371600" indent="0">
              <a:buClr>
                <a:schemeClr val="accent3"/>
              </a:buClr>
              <a:buFontTx/>
              <a:buNone/>
              <a:defRPr sz="1400">
                <a:latin typeface="Arial" panose="020B0604020202020204" pitchFamily="34" charset="0"/>
                <a:cs typeface="Arial" panose="020B0604020202020204" pitchFamily="34" charset="0"/>
              </a:defRPr>
            </a:lvl4pPr>
            <a:lvl5pPr marL="1828800" indent="0">
              <a:buClr>
                <a:schemeClr val="accent3"/>
              </a:buClr>
              <a:buFontTx/>
              <a:buNone/>
              <a:defRPr sz="1400">
                <a:latin typeface="Arial" panose="020B0604020202020204" pitchFamily="34" charset="0"/>
                <a:cs typeface="Arial" panose="020B0604020202020204" pitchFamily="34" charset="0"/>
              </a:defRPr>
            </a:lvl5pPr>
          </a:lstStyle>
          <a:p>
            <a:pPr lvl="0"/>
            <a:r>
              <a:rPr lang="en-US"/>
              <a:t>Edit Master text styles</a:t>
            </a:r>
          </a:p>
        </p:txBody>
      </p:sp>
      <p:sp>
        <p:nvSpPr>
          <p:cNvPr id="7" name="Title 1"/>
          <p:cNvSpPr>
            <a:spLocks noGrp="1"/>
          </p:cNvSpPr>
          <p:nvPr>
            <p:ph type="ctrTitle" hasCustomPrompt="1"/>
          </p:nvPr>
        </p:nvSpPr>
        <p:spPr>
          <a:xfrm>
            <a:off x="576000" y="256333"/>
            <a:ext cx="602263" cy="313932"/>
          </a:xfrm>
          <a:prstGeom prst="rect">
            <a:avLst/>
          </a:prstGeom>
          <a:solidFill>
            <a:schemeClr val="tx1"/>
          </a:solidFill>
        </p:spPr>
        <p:txBody>
          <a:bodyPr wrap="none" lIns="72000" rIns="72000" anchor="b">
            <a:spAutoFit/>
          </a:bodyPr>
          <a:lstStyle>
            <a:lvl1pPr algn="l">
              <a:defRPr sz="1600"/>
            </a:lvl1pPr>
          </a:lstStyle>
          <a:p>
            <a:r>
              <a:rPr lang="en-US"/>
              <a:t>title</a:t>
            </a:r>
          </a:p>
        </p:txBody>
      </p:sp>
      <p:sp>
        <p:nvSpPr>
          <p:cNvPr id="8" name="Text Placeholder 11"/>
          <p:cNvSpPr>
            <a:spLocks noGrp="1"/>
          </p:cNvSpPr>
          <p:nvPr>
            <p:ph type="body" sz="quarter" idx="10" hasCustomPrompt="1"/>
          </p:nvPr>
        </p:nvSpPr>
        <p:spPr>
          <a:xfrm>
            <a:off x="575190" y="547430"/>
            <a:ext cx="1206146" cy="349702"/>
          </a:xfrm>
          <a:prstGeom prst="rect">
            <a:avLst/>
          </a:prstGeom>
          <a:solidFill>
            <a:schemeClr val="bg1"/>
          </a:solidFill>
          <a:ln>
            <a:solidFill>
              <a:schemeClr val="tx1"/>
            </a:solidFill>
          </a:ln>
        </p:spPr>
        <p:txBody>
          <a:bodyPr wrap="none" lIns="72000" tIns="36000" rIns="72000" bIns="36000" anchor="ctr" anchorCtr="0">
            <a:spAutoFit/>
          </a:bodyPr>
          <a:lstStyle>
            <a:lvl1pPr marL="0" indent="0" algn="l">
              <a:buNone/>
              <a:defRPr sz="2000" cap="all" baseline="0">
                <a:latin typeface="Arial Narrow" panose="020B0606020202030204" pitchFamily="34" charset="0"/>
              </a:defRPr>
            </a:lvl1pPr>
            <a:lvl2pPr marL="457200" indent="0" algn="l">
              <a:buNone/>
              <a:defRPr sz="2800">
                <a:latin typeface="Arial Narrow" panose="020B0606020202030204" pitchFamily="34" charset="0"/>
              </a:defRPr>
            </a:lvl2pPr>
            <a:lvl3pPr marL="914400" indent="0" algn="l">
              <a:buNone/>
              <a:defRPr sz="2400">
                <a:latin typeface="Arial Narrow" panose="020B0606020202030204" pitchFamily="34" charset="0"/>
              </a:defRPr>
            </a:lvl3pPr>
            <a:lvl4pPr marL="1371600" indent="0" algn="l">
              <a:buNone/>
              <a:defRPr sz="2000">
                <a:latin typeface="Arial Narrow" panose="020B0606020202030204" pitchFamily="34" charset="0"/>
              </a:defRPr>
            </a:lvl4pPr>
            <a:lvl5pPr marL="1828800" indent="0" algn="l">
              <a:buNone/>
              <a:defRPr sz="2000">
                <a:latin typeface="Arial Narrow" panose="020B0606020202030204" pitchFamily="34" charset="0"/>
              </a:defRPr>
            </a:lvl5pPr>
          </a:lstStyle>
          <a:p>
            <a:pPr lvl="0"/>
            <a:r>
              <a:rPr lang="en-US"/>
              <a:t>Sub title</a:t>
            </a:r>
            <a:endParaRPr lang="en-GB"/>
          </a:p>
        </p:txBody>
      </p:sp>
      <p:pic>
        <p:nvPicPr>
          <p:cNvPr id="4" name="Picture 3" descr="Logo, company name&#10;&#10;Description automatically generated">
            <a:extLst>
              <a:ext uri="{FF2B5EF4-FFF2-40B4-BE49-F238E27FC236}">
                <a16:creationId xmlns:a16="http://schemas.microsoft.com/office/drawing/2014/main" id="{F554900E-0972-6EE9-CA0A-B0FA4BB281F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21682" y="5896129"/>
            <a:ext cx="826625" cy="827853"/>
          </a:xfrm>
          <a:prstGeom prst="rect">
            <a:avLst/>
          </a:prstGeom>
        </p:spPr>
      </p:pic>
    </p:spTree>
    <p:extLst>
      <p:ext uri="{BB962C8B-B14F-4D97-AF65-F5344CB8AC3E}">
        <p14:creationId xmlns:p14="http://schemas.microsoft.com/office/powerpoint/2010/main" val="29165489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1_Single content area">
    <p:spTree>
      <p:nvGrpSpPr>
        <p:cNvPr id="1" name=""/>
        <p:cNvGrpSpPr/>
        <p:nvPr/>
      </p:nvGrpSpPr>
      <p:grpSpPr>
        <a:xfrm>
          <a:off x="0" y="0"/>
          <a:ext cx="0" cy="0"/>
          <a:chOff x="0" y="0"/>
          <a:chExt cx="0" cy="0"/>
        </a:xfrm>
      </p:grpSpPr>
      <p:sp>
        <p:nvSpPr>
          <p:cNvPr id="3" name="Content Placeholder 2"/>
          <p:cNvSpPr>
            <a:spLocks noGrp="1"/>
          </p:cNvSpPr>
          <p:nvPr>
            <p:ph idx="1"/>
          </p:nvPr>
        </p:nvSpPr>
        <p:spPr>
          <a:xfrm>
            <a:off x="575999" y="1224000"/>
            <a:ext cx="7920000" cy="4608094"/>
          </a:xfrm>
          <a:prstGeom prst="rect">
            <a:avLst/>
          </a:prstGeom>
        </p:spPr>
        <p:txBody>
          <a:bodyPr/>
          <a:lstStyle>
            <a:lvl1pPr marL="0" indent="0">
              <a:buClr>
                <a:schemeClr val="accent3"/>
              </a:buClr>
              <a:buFontTx/>
              <a:buNone/>
              <a:defRPr sz="1400">
                <a:latin typeface="Arial" panose="020B0604020202020204" pitchFamily="34" charset="0"/>
                <a:cs typeface="Arial" panose="020B0604020202020204" pitchFamily="34" charset="0"/>
              </a:defRPr>
            </a:lvl1pPr>
            <a:lvl2pPr marL="457200" indent="0">
              <a:buClr>
                <a:schemeClr val="accent3"/>
              </a:buClr>
              <a:buFontTx/>
              <a:buNone/>
              <a:defRPr sz="1400">
                <a:latin typeface="Arial" panose="020B0604020202020204" pitchFamily="34" charset="0"/>
                <a:cs typeface="Arial" panose="020B0604020202020204" pitchFamily="34" charset="0"/>
              </a:defRPr>
            </a:lvl2pPr>
            <a:lvl3pPr marL="914400" indent="0">
              <a:buClr>
                <a:schemeClr val="accent3"/>
              </a:buClr>
              <a:buFontTx/>
              <a:buNone/>
              <a:defRPr sz="1400">
                <a:latin typeface="Arial" panose="020B0604020202020204" pitchFamily="34" charset="0"/>
                <a:cs typeface="Arial" panose="020B0604020202020204" pitchFamily="34" charset="0"/>
              </a:defRPr>
            </a:lvl3pPr>
            <a:lvl4pPr marL="1371600" indent="0">
              <a:buClr>
                <a:schemeClr val="accent3"/>
              </a:buClr>
              <a:buFontTx/>
              <a:buNone/>
              <a:defRPr sz="1400">
                <a:latin typeface="Arial" panose="020B0604020202020204" pitchFamily="34" charset="0"/>
                <a:cs typeface="Arial" panose="020B0604020202020204" pitchFamily="34" charset="0"/>
              </a:defRPr>
            </a:lvl4pPr>
            <a:lvl5pPr marL="1828800" indent="0">
              <a:buClr>
                <a:schemeClr val="accent3"/>
              </a:buClr>
              <a:buFontTx/>
              <a:buNone/>
              <a:defRPr sz="1400">
                <a:latin typeface="Arial" panose="020B0604020202020204" pitchFamily="34" charset="0"/>
                <a:cs typeface="Arial" panose="020B0604020202020204" pitchFamily="34" charset="0"/>
              </a:defRPr>
            </a:lvl5pPr>
          </a:lstStyle>
          <a:p>
            <a:pPr lvl="0"/>
            <a:r>
              <a:rPr lang="en-US"/>
              <a:t>Edit Master text styles</a:t>
            </a:r>
          </a:p>
        </p:txBody>
      </p:sp>
      <p:sp>
        <p:nvSpPr>
          <p:cNvPr id="7" name="Title 1"/>
          <p:cNvSpPr>
            <a:spLocks noGrp="1"/>
          </p:cNvSpPr>
          <p:nvPr>
            <p:ph type="ctrTitle" hasCustomPrompt="1"/>
          </p:nvPr>
        </p:nvSpPr>
        <p:spPr>
          <a:xfrm>
            <a:off x="576000" y="256333"/>
            <a:ext cx="768705" cy="313932"/>
          </a:xfrm>
          <a:prstGeom prst="rect">
            <a:avLst/>
          </a:prstGeom>
          <a:solidFill>
            <a:schemeClr val="tx1"/>
          </a:solidFill>
        </p:spPr>
        <p:txBody>
          <a:bodyPr wrap="square" lIns="72000" rIns="72000" anchor="b">
            <a:spAutoFit/>
          </a:bodyPr>
          <a:lstStyle>
            <a:lvl1pPr algn="l">
              <a:defRPr sz="1600"/>
            </a:lvl1pPr>
          </a:lstStyle>
          <a:p>
            <a:r>
              <a:rPr lang="en-US"/>
              <a:t>title</a:t>
            </a:r>
          </a:p>
        </p:txBody>
      </p:sp>
      <p:sp>
        <p:nvSpPr>
          <p:cNvPr id="8" name="Text Placeholder 11"/>
          <p:cNvSpPr>
            <a:spLocks noGrp="1"/>
          </p:cNvSpPr>
          <p:nvPr>
            <p:ph type="body" sz="quarter" idx="10" hasCustomPrompt="1"/>
          </p:nvPr>
        </p:nvSpPr>
        <p:spPr>
          <a:xfrm>
            <a:off x="575999" y="570265"/>
            <a:ext cx="1206146" cy="349702"/>
          </a:xfrm>
          <a:prstGeom prst="rect">
            <a:avLst/>
          </a:prstGeom>
          <a:solidFill>
            <a:schemeClr val="bg1"/>
          </a:solidFill>
          <a:ln>
            <a:solidFill>
              <a:schemeClr val="tx1"/>
            </a:solidFill>
          </a:ln>
        </p:spPr>
        <p:txBody>
          <a:bodyPr wrap="none" lIns="72000" tIns="36000" rIns="72000" bIns="36000" anchor="ctr" anchorCtr="0">
            <a:spAutoFit/>
          </a:bodyPr>
          <a:lstStyle>
            <a:lvl1pPr marL="0" indent="0" algn="l">
              <a:buNone/>
              <a:defRPr sz="2000" cap="all" baseline="0">
                <a:latin typeface="Arial Narrow" panose="020B0606020202030204" pitchFamily="34" charset="0"/>
              </a:defRPr>
            </a:lvl1pPr>
            <a:lvl2pPr marL="457200" indent="0" algn="l">
              <a:buNone/>
              <a:defRPr sz="2800">
                <a:latin typeface="Arial Narrow" panose="020B0606020202030204" pitchFamily="34" charset="0"/>
              </a:defRPr>
            </a:lvl2pPr>
            <a:lvl3pPr marL="914400" indent="0" algn="l">
              <a:buNone/>
              <a:defRPr sz="2400">
                <a:latin typeface="Arial Narrow" panose="020B0606020202030204" pitchFamily="34" charset="0"/>
              </a:defRPr>
            </a:lvl3pPr>
            <a:lvl4pPr marL="1371600" indent="0" algn="l">
              <a:buNone/>
              <a:defRPr sz="2000">
                <a:latin typeface="Arial Narrow" panose="020B0606020202030204" pitchFamily="34" charset="0"/>
              </a:defRPr>
            </a:lvl4pPr>
            <a:lvl5pPr marL="1828800" indent="0" algn="l">
              <a:buNone/>
              <a:defRPr sz="2000">
                <a:latin typeface="Arial Narrow" panose="020B0606020202030204" pitchFamily="34" charset="0"/>
              </a:defRPr>
            </a:lvl5pPr>
          </a:lstStyle>
          <a:p>
            <a:pPr lvl="0"/>
            <a:r>
              <a:rPr lang="en-US"/>
              <a:t>Sub title</a:t>
            </a:r>
            <a:endParaRPr lang="en-GB"/>
          </a:p>
        </p:txBody>
      </p:sp>
      <p:pic>
        <p:nvPicPr>
          <p:cNvPr id="5" name="Picture 4" descr="Logo, company name&#10;&#10;Description automatically generated">
            <a:extLst>
              <a:ext uri="{FF2B5EF4-FFF2-40B4-BE49-F238E27FC236}">
                <a16:creationId xmlns:a16="http://schemas.microsoft.com/office/drawing/2014/main" id="{5D55448F-33C3-C287-64BF-AA58118AC10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21682" y="5896129"/>
            <a:ext cx="826625" cy="827853"/>
          </a:xfrm>
          <a:prstGeom prst="rect">
            <a:avLst/>
          </a:prstGeom>
        </p:spPr>
      </p:pic>
    </p:spTree>
    <p:extLst>
      <p:ext uri="{BB962C8B-B14F-4D97-AF65-F5344CB8AC3E}">
        <p14:creationId xmlns:p14="http://schemas.microsoft.com/office/powerpoint/2010/main" val="33244793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Full width image">
    <p:spTree>
      <p:nvGrpSpPr>
        <p:cNvPr id="1" name=""/>
        <p:cNvGrpSpPr/>
        <p:nvPr/>
      </p:nvGrpSpPr>
      <p:grpSpPr>
        <a:xfrm>
          <a:off x="0" y="0"/>
          <a:ext cx="0" cy="0"/>
          <a:chOff x="0" y="0"/>
          <a:chExt cx="0" cy="0"/>
        </a:xfrm>
      </p:grpSpPr>
      <p:sp>
        <p:nvSpPr>
          <p:cNvPr id="6" name="Title 1"/>
          <p:cNvSpPr>
            <a:spLocks noGrp="1"/>
          </p:cNvSpPr>
          <p:nvPr>
            <p:ph type="ctrTitle" hasCustomPrompt="1"/>
          </p:nvPr>
        </p:nvSpPr>
        <p:spPr>
          <a:xfrm>
            <a:off x="576000" y="256333"/>
            <a:ext cx="602263" cy="313932"/>
          </a:xfrm>
          <a:prstGeom prst="rect">
            <a:avLst/>
          </a:prstGeom>
          <a:solidFill>
            <a:schemeClr val="tx1"/>
          </a:solidFill>
        </p:spPr>
        <p:txBody>
          <a:bodyPr wrap="none" lIns="72000" rIns="72000" anchor="b">
            <a:spAutoFit/>
          </a:bodyPr>
          <a:lstStyle>
            <a:lvl1pPr algn="l">
              <a:defRPr sz="1600"/>
            </a:lvl1pPr>
          </a:lstStyle>
          <a:p>
            <a:r>
              <a:rPr lang="en-US"/>
              <a:t>title</a:t>
            </a:r>
          </a:p>
        </p:txBody>
      </p:sp>
      <p:sp>
        <p:nvSpPr>
          <p:cNvPr id="7" name="Text Placeholder 11"/>
          <p:cNvSpPr>
            <a:spLocks noGrp="1"/>
          </p:cNvSpPr>
          <p:nvPr>
            <p:ph type="body" sz="quarter" idx="13" hasCustomPrompt="1"/>
          </p:nvPr>
        </p:nvSpPr>
        <p:spPr>
          <a:xfrm>
            <a:off x="575190" y="576466"/>
            <a:ext cx="1206146" cy="349702"/>
          </a:xfrm>
          <a:prstGeom prst="rect">
            <a:avLst/>
          </a:prstGeom>
          <a:solidFill>
            <a:schemeClr val="bg1"/>
          </a:solidFill>
          <a:ln>
            <a:solidFill>
              <a:schemeClr val="tx1"/>
            </a:solidFill>
          </a:ln>
        </p:spPr>
        <p:txBody>
          <a:bodyPr wrap="none" lIns="72000" tIns="36000" rIns="72000" bIns="36000" anchor="ctr" anchorCtr="0">
            <a:spAutoFit/>
          </a:bodyPr>
          <a:lstStyle>
            <a:lvl1pPr marL="0" indent="0" algn="l">
              <a:buNone/>
              <a:defRPr sz="2000" cap="all" baseline="0">
                <a:latin typeface="Arial Narrow" panose="020B0606020202030204" pitchFamily="34" charset="0"/>
              </a:defRPr>
            </a:lvl1pPr>
            <a:lvl2pPr marL="457200" indent="0" algn="l">
              <a:buNone/>
              <a:defRPr sz="2800">
                <a:latin typeface="Arial Narrow" panose="020B0606020202030204" pitchFamily="34" charset="0"/>
              </a:defRPr>
            </a:lvl2pPr>
            <a:lvl3pPr marL="914400" indent="0" algn="l">
              <a:buNone/>
              <a:defRPr sz="2400">
                <a:latin typeface="Arial Narrow" panose="020B0606020202030204" pitchFamily="34" charset="0"/>
              </a:defRPr>
            </a:lvl3pPr>
            <a:lvl4pPr marL="1371600" indent="0" algn="l">
              <a:buNone/>
              <a:defRPr sz="2000">
                <a:latin typeface="Arial Narrow" panose="020B0606020202030204" pitchFamily="34" charset="0"/>
              </a:defRPr>
            </a:lvl4pPr>
            <a:lvl5pPr marL="1828800" indent="0" algn="l">
              <a:buNone/>
              <a:defRPr sz="2000">
                <a:latin typeface="Arial Narrow" panose="020B0606020202030204" pitchFamily="34" charset="0"/>
              </a:defRPr>
            </a:lvl5pPr>
          </a:lstStyle>
          <a:p>
            <a:pPr lvl="0"/>
            <a:r>
              <a:rPr lang="en-US"/>
              <a:t>Sub title</a:t>
            </a:r>
            <a:endParaRPr lang="en-GB"/>
          </a:p>
        </p:txBody>
      </p:sp>
      <p:sp>
        <p:nvSpPr>
          <p:cNvPr id="9" name="Picture Placeholder 8"/>
          <p:cNvSpPr>
            <a:spLocks noGrp="1"/>
          </p:cNvSpPr>
          <p:nvPr>
            <p:ph type="pic" sz="quarter" idx="14"/>
          </p:nvPr>
        </p:nvSpPr>
        <p:spPr>
          <a:xfrm>
            <a:off x="0" y="1224000"/>
            <a:ext cx="9144000" cy="4320000"/>
          </a:xfrm>
          <a:prstGeom prst="rect">
            <a:avLst/>
          </a:prstGeom>
        </p:spPr>
        <p:txBody>
          <a:bodyPr/>
          <a:lstStyle>
            <a:lvl1pPr marL="0" indent="0">
              <a:buNone/>
              <a:defRPr sz="1400">
                <a:latin typeface="Arial" panose="020B0604020202020204" pitchFamily="34" charset="0"/>
                <a:cs typeface="Arial" panose="020B0604020202020204" pitchFamily="34" charset="0"/>
              </a:defRPr>
            </a:lvl1pPr>
          </a:lstStyle>
          <a:p>
            <a:r>
              <a:rPr lang="en-US"/>
              <a:t>Click icon to add picture</a:t>
            </a:r>
            <a:endParaRPr lang="en-GB"/>
          </a:p>
        </p:txBody>
      </p:sp>
      <p:pic>
        <p:nvPicPr>
          <p:cNvPr id="3" name="Picture 2" descr="Logo, company name&#10;&#10;Description automatically generated">
            <a:extLst>
              <a:ext uri="{FF2B5EF4-FFF2-40B4-BE49-F238E27FC236}">
                <a16:creationId xmlns:a16="http://schemas.microsoft.com/office/drawing/2014/main" id="{2424ACF1-7547-0F8D-4CE2-A3FA9179163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21682" y="5896129"/>
            <a:ext cx="826625" cy="827853"/>
          </a:xfrm>
          <a:prstGeom prst="rect">
            <a:avLst/>
          </a:prstGeom>
        </p:spPr>
      </p:pic>
    </p:spTree>
    <p:extLst>
      <p:ext uri="{BB962C8B-B14F-4D97-AF65-F5344CB8AC3E}">
        <p14:creationId xmlns:p14="http://schemas.microsoft.com/office/powerpoint/2010/main" val="12163607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67A37B9-69BC-40F5-B11D-AD9A37B352B5}" type="datetimeFigureOut">
              <a:rPr lang="en-GB" smtClean="0"/>
              <a:t>12/10/2026</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78E81C2-2C9D-4B1A-ABB0-D06F74205D80}" type="slidenum">
              <a:rPr lang="en-GB" smtClean="0"/>
              <a:t>‹#›</a:t>
            </a:fld>
            <a:endParaRPr lang="en-GB"/>
          </a:p>
        </p:txBody>
      </p:sp>
    </p:spTree>
    <p:extLst>
      <p:ext uri="{BB962C8B-B14F-4D97-AF65-F5344CB8AC3E}">
        <p14:creationId xmlns:p14="http://schemas.microsoft.com/office/powerpoint/2010/main" val="14031637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png"/><Relationship Id="rId7" Type="http://schemas.openxmlformats.org/officeDocument/2006/relationships/image" Target="../media/image9.jpeg"/><Relationship Id="rId2" Type="http://schemas.openxmlformats.org/officeDocument/2006/relationships/image" Target="../media/image4.png"/><Relationship Id="rId1" Type="http://schemas.openxmlformats.org/officeDocument/2006/relationships/slideLayout" Target="../slideLayouts/slideLayout14.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3.xml"/><Relationship Id="rId5" Type="http://schemas.openxmlformats.org/officeDocument/2006/relationships/image" Target="../media/image15.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13.xml"/><Relationship Id="rId5" Type="http://schemas.openxmlformats.org/officeDocument/2006/relationships/image" Target="../media/image19.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8A8AF8-897F-7F28-2629-176E2F03ED88}"/>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63D8C308-45FA-4DA4-C9AC-49C038B2E3B0}"/>
              </a:ext>
            </a:extLst>
          </p:cNvPr>
          <p:cNvSpPr>
            <a:spLocks noGrp="1"/>
          </p:cNvSpPr>
          <p:nvPr>
            <p:ph type="body" sz="quarter" idx="10"/>
          </p:nvPr>
        </p:nvSpPr>
        <p:spPr>
          <a:xfrm>
            <a:off x="4045625" y="3492063"/>
            <a:ext cx="1332141" cy="294302"/>
          </a:xfrm>
        </p:spPr>
        <p:txBody>
          <a:bodyPr/>
          <a:lstStyle/>
          <a:p>
            <a:r>
              <a:rPr lang="en-GB" b="1">
                <a:latin typeface="Arial Narrow"/>
              </a:rPr>
              <a:t>Ian </a:t>
            </a:r>
            <a:r>
              <a:rPr lang="en-GB" b="1" err="1">
                <a:latin typeface="Arial Narrow"/>
              </a:rPr>
              <a:t>donovan</a:t>
            </a:r>
            <a:endParaRPr lang="en-GB" b="1">
              <a:latin typeface="Arial Narrow"/>
            </a:endParaRPr>
          </a:p>
        </p:txBody>
      </p:sp>
      <p:sp>
        <p:nvSpPr>
          <p:cNvPr id="4" name="Text Placeholder 3">
            <a:extLst>
              <a:ext uri="{FF2B5EF4-FFF2-40B4-BE49-F238E27FC236}">
                <a16:creationId xmlns:a16="http://schemas.microsoft.com/office/drawing/2014/main" id="{76F207A2-6743-5BAF-DEB3-BEB96CF9305A}"/>
              </a:ext>
            </a:extLst>
          </p:cNvPr>
          <p:cNvSpPr>
            <a:spLocks noGrp="1"/>
          </p:cNvSpPr>
          <p:nvPr>
            <p:ph type="body" sz="quarter" idx="11"/>
          </p:nvPr>
        </p:nvSpPr>
        <p:spPr>
          <a:xfrm>
            <a:off x="2207807" y="3086961"/>
            <a:ext cx="4845860" cy="405102"/>
          </a:xfrm>
        </p:spPr>
        <p:txBody>
          <a:bodyPr/>
          <a:lstStyle/>
          <a:p>
            <a:r>
              <a:rPr lang="en-GB"/>
              <a:t>Devon &amp; somerset fire &amp; rescue </a:t>
            </a:r>
          </a:p>
        </p:txBody>
      </p:sp>
      <p:pic>
        <p:nvPicPr>
          <p:cNvPr id="2" name="Picture 1" descr="A fire in a field&#10;&#10;AI-generated content may be incorrect.">
            <a:extLst>
              <a:ext uri="{FF2B5EF4-FFF2-40B4-BE49-F238E27FC236}">
                <a16:creationId xmlns:a16="http://schemas.microsoft.com/office/drawing/2014/main" id="{4B24EBA1-FA60-09FB-C749-77BA2B3C7E2E}"/>
              </a:ext>
            </a:extLst>
          </p:cNvPr>
          <p:cNvPicPr>
            <a:picLocks noChangeAspect="1"/>
          </p:cNvPicPr>
          <p:nvPr/>
        </p:nvPicPr>
        <p:blipFill>
          <a:blip r:embed="rId3">
            <a:alphaModFix amt="50000"/>
            <a:extLst>
              <a:ext uri="{28A0092B-C50C-407E-A947-70E740481C1C}">
                <a14:useLocalDpi xmlns:a14="http://schemas.microsoft.com/office/drawing/2010/main" val="0"/>
              </a:ext>
            </a:extLst>
          </a:blip>
          <a:srcRect l="15891" r="41922"/>
          <a:stretch>
            <a:fillRect/>
          </a:stretch>
        </p:blipFill>
        <p:spPr>
          <a:xfrm rot="5400000">
            <a:off x="1142999" y="-1143001"/>
            <a:ext cx="6858001" cy="9144005"/>
          </a:xfrm>
          <a:prstGeom prst="rect">
            <a:avLst/>
          </a:prstGeom>
        </p:spPr>
      </p:pic>
    </p:spTree>
    <p:extLst>
      <p:ext uri="{BB962C8B-B14F-4D97-AF65-F5344CB8AC3E}">
        <p14:creationId xmlns:p14="http://schemas.microsoft.com/office/powerpoint/2010/main" val="33808953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706CD5-D922-0024-464A-B3441F1D09F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D0562F1-D22D-7EB4-3475-0F2A38B0C075}"/>
              </a:ext>
            </a:extLst>
          </p:cNvPr>
          <p:cNvSpPr>
            <a:spLocks noGrp="1"/>
          </p:cNvSpPr>
          <p:nvPr>
            <p:ph type="ctrTitle"/>
          </p:nvPr>
        </p:nvSpPr>
        <p:spPr>
          <a:xfrm>
            <a:off x="576001" y="256333"/>
            <a:ext cx="2601207" cy="313932"/>
          </a:xfrm>
        </p:spPr>
        <p:txBody>
          <a:bodyPr/>
          <a:lstStyle/>
          <a:p>
            <a:r>
              <a:rPr lang="en-GB"/>
              <a:t>Introduction to ten tors</a:t>
            </a:r>
          </a:p>
        </p:txBody>
      </p:sp>
      <p:sp>
        <p:nvSpPr>
          <p:cNvPr id="4" name="Text Placeholder 3">
            <a:extLst>
              <a:ext uri="{FF2B5EF4-FFF2-40B4-BE49-F238E27FC236}">
                <a16:creationId xmlns:a16="http://schemas.microsoft.com/office/drawing/2014/main" id="{09C52245-ACC1-11E6-CEB7-DD3FB0DAC760}"/>
              </a:ext>
            </a:extLst>
          </p:cNvPr>
          <p:cNvSpPr>
            <a:spLocks noGrp="1"/>
          </p:cNvSpPr>
          <p:nvPr>
            <p:ph type="body" sz="quarter" idx="10"/>
          </p:nvPr>
        </p:nvSpPr>
        <p:spPr>
          <a:xfrm>
            <a:off x="576000" y="561128"/>
            <a:ext cx="5478598" cy="349200"/>
          </a:xfrm>
        </p:spPr>
        <p:txBody>
          <a:bodyPr/>
          <a:lstStyle/>
          <a:p>
            <a:r>
              <a:rPr lang="en-GB">
                <a:latin typeface="Arial Narrow"/>
              </a:rPr>
              <a:t>Devon and Somerset fire and rescue</a:t>
            </a:r>
            <a:endParaRPr lang="en-GB"/>
          </a:p>
        </p:txBody>
      </p:sp>
      <p:sp>
        <p:nvSpPr>
          <p:cNvPr id="8" name="Text 0">
            <a:extLst>
              <a:ext uri="{FF2B5EF4-FFF2-40B4-BE49-F238E27FC236}">
                <a16:creationId xmlns:a16="http://schemas.microsoft.com/office/drawing/2014/main" id="{B59E4B56-CD3D-BE55-3315-4C0E6390D179}"/>
              </a:ext>
            </a:extLst>
          </p:cNvPr>
          <p:cNvSpPr/>
          <p:nvPr/>
        </p:nvSpPr>
        <p:spPr>
          <a:xfrm>
            <a:off x="2404872" y="1234440"/>
            <a:ext cx="10972800" cy="0"/>
          </a:xfrm>
          <a:prstGeom prst="rect">
            <a:avLst/>
          </a:prstGeom>
          <a:noFill/>
          <a:ln/>
        </p:spPr>
        <p:txBody>
          <a:bodyPr wrap="square"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2400" b="1">
                <a:latin typeface="Arial" panose="020B0604020202020204" pitchFamily="34" charset="0"/>
                <a:cs typeface="Arial" panose="020B0604020202020204" pitchFamily="34" charset="0"/>
              </a:rPr>
              <a:t>Wildfire Prevention on Dartmoor</a:t>
            </a:r>
            <a:endParaRPr lang="en-US" sz="2400">
              <a:latin typeface="Arial" panose="020B0604020202020204" pitchFamily="34" charset="0"/>
              <a:cs typeface="Arial" panose="020B0604020202020204" pitchFamily="34" charset="0"/>
            </a:endParaRPr>
          </a:p>
        </p:txBody>
      </p:sp>
      <p:sp>
        <p:nvSpPr>
          <p:cNvPr id="2" name="Content Placeholder 1">
            <a:extLst>
              <a:ext uri="{FF2B5EF4-FFF2-40B4-BE49-F238E27FC236}">
                <a16:creationId xmlns:a16="http://schemas.microsoft.com/office/drawing/2014/main" id="{8792B5AF-9859-7190-D574-2041EF0D3907}"/>
              </a:ext>
            </a:extLst>
          </p:cNvPr>
          <p:cNvSpPr txBox="1">
            <a:spLocks/>
          </p:cNvSpPr>
          <p:nvPr/>
        </p:nvSpPr>
        <p:spPr>
          <a:xfrm>
            <a:off x="245489" y="1467335"/>
            <a:ext cx="4318765" cy="2588347"/>
          </a:xfrm>
          <a:prstGeom prst="rect">
            <a:avLst/>
          </a:prstGeom>
          <a:ln w="50800">
            <a:solidFill>
              <a:srgbClr val="EF7A12"/>
            </a:solidFill>
          </a:ln>
        </p:spPr>
        <p:txBody>
          <a:bodyPr anchor="ctr"/>
          <a:lstStyle>
            <a:lvl1pPr marL="0" indent="0" algn="l" defTabSz="914400" rtl="0" eaLnBrk="1" latinLnBrk="0" hangingPunct="1">
              <a:lnSpc>
                <a:spcPct val="90000"/>
              </a:lnSpc>
              <a:spcBef>
                <a:spcPts val="10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2000" b="1"/>
              <a:t>WHY IT MATTERS</a:t>
            </a:r>
          </a:p>
          <a:p>
            <a:pPr marL="342900" indent="-342900">
              <a:buClr>
                <a:srgbClr val="EF7A12"/>
              </a:buClr>
              <a:buFont typeface="Arial" panose="020B0604020202020204" pitchFamily="34" charset="0"/>
              <a:buChar char="•"/>
            </a:pPr>
            <a:r>
              <a:rPr lang="en-GB" sz="2000"/>
              <a:t>Long-lasting damage to wildlife and habitats</a:t>
            </a:r>
          </a:p>
          <a:p>
            <a:pPr marL="342900" indent="-342900">
              <a:buClr>
                <a:srgbClr val="EF7A12"/>
              </a:buClr>
              <a:buFont typeface="Arial" panose="020B0604020202020204" pitchFamily="34" charset="0"/>
              <a:buChar char="•"/>
            </a:pPr>
            <a:r>
              <a:rPr lang="en-GB" sz="2000"/>
              <a:t>Significant impact on the Dartmoor landscape</a:t>
            </a:r>
          </a:p>
          <a:p>
            <a:pPr marL="342900" indent="-342900">
              <a:buClr>
                <a:srgbClr val="EF7A12"/>
              </a:buClr>
              <a:buFont typeface="Arial" panose="020B0604020202020204" pitchFamily="34" charset="0"/>
              <a:buChar char="•"/>
            </a:pPr>
            <a:r>
              <a:rPr lang="en-GB" sz="2000"/>
              <a:t>Risk to livestock, walkers and participants</a:t>
            </a:r>
          </a:p>
        </p:txBody>
      </p:sp>
      <p:sp>
        <p:nvSpPr>
          <p:cNvPr id="19" name="Content Placeholder 1">
            <a:extLst>
              <a:ext uri="{FF2B5EF4-FFF2-40B4-BE49-F238E27FC236}">
                <a16:creationId xmlns:a16="http://schemas.microsoft.com/office/drawing/2014/main" id="{4B0F0382-2058-B6EF-79D6-A96D7D729E89}"/>
              </a:ext>
            </a:extLst>
          </p:cNvPr>
          <p:cNvSpPr txBox="1">
            <a:spLocks/>
          </p:cNvSpPr>
          <p:nvPr/>
        </p:nvSpPr>
        <p:spPr>
          <a:xfrm>
            <a:off x="253863" y="4210499"/>
            <a:ext cx="4326511" cy="2592020"/>
          </a:xfrm>
          <a:prstGeom prst="rect">
            <a:avLst/>
          </a:prstGeom>
          <a:ln w="50800">
            <a:solidFill>
              <a:srgbClr val="EF7A12"/>
            </a:solidFill>
          </a:ln>
        </p:spPr>
        <p:txBody>
          <a:bodyPr anchor="ctr"/>
          <a:lstStyle>
            <a:lvl1pPr marL="0" indent="0" algn="l" defTabSz="914400" rtl="0" eaLnBrk="1" latinLnBrk="0" hangingPunct="1">
              <a:lnSpc>
                <a:spcPct val="90000"/>
              </a:lnSpc>
              <a:spcBef>
                <a:spcPts val="10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2000" b="1"/>
              <a:t>PREVENTABLE </a:t>
            </a:r>
          </a:p>
          <a:p>
            <a:pPr marL="342900" indent="-342900">
              <a:buClr>
                <a:srgbClr val="EF7A12"/>
              </a:buClr>
              <a:buFont typeface="Arial" panose="020B0604020202020204" pitchFamily="34" charset="0"/>
              <a:buChar char="•"/>
            </a:pPr>
            <a:r>
              <a:rPr lang="en-GB" sz="2000"/>
              <a:t>Disposable barbecues</a:t>
            </a:r>
          </a:p>
          <a:p>
            <a:pPr marL="342900" indent="-342900">
              <a:buClr>
                <a:srgbClr val="EF7A12"/>
              </a:buClr>
              <a:buFont typeface="Arial" panose="020B0604020202020204" pitchFamily="34" charset="0"/>
              <a:buChar char="•"/>
            </a:pPr>
            <a:r>
              <a:rPr lang="en-GB" sz="2000"/>
              <a:t> Discarded cigarettes and matches</a:t>
            </a:r>
          </a:p>
          <a:p>
            <a:pPr marL="342900" indent="-342900">
              <a:buClr>
                <a:srgbClr val="EF7A12"/>
              </a:buClr>
              <a:buFont typeface="Arial" panose="020B0604020202020204" pitchFamily="34" charset="0"/>
              <a:buChar char="•"/>
            </a:pPr>
            <a:r>
              <a:rPr lang="en-GB" sz="2000"/>
              <a:t>Unattended campfires</a:t>
            </a:r>
          </a:p>
          <a:p>
            <a:pPr marL="342900" indent="-342900">
              <a:buClr>
                <a:srgbClr val="EF7A12"/>
              </a:buClr>
              <a:buFont typeface="Arial" panose="020B0604020202020204" pitchFamily="34" charset="0"/>
              <a:buChar char="•"/>
            </a:pPr>
            <a:r>
              <a:rPr lang="en-GB" sz="2000"/>
              <a:t>Incorrect use of camping stoves and fuel</a:t>
            </a:r>
          </a:p>
        </p:txBody>
      </p:sp>
      <p:sp>
        <p:nvSpPr>
          <p:cNvPr id="21" name="Content Placeholder 1">
            <a:extLst>
              <a:ext uri="{FF2B5EF4-FFF2-40B4-BE49-F238E27FC236}">
                <a16:creationId xmlns:a16="http://schemas.microsoft.com/office/drawing/2014/main" id="{0420FA49-B329-13B9-D447-DB1D9B64E4DD}"/>
              </a:ext>
            </a:extLst>
          </p:cNvPr>
          <p:cNvSpPr txBox="1">
            <a:spLocks/>
          </p:cNvSpPr>
          <p:nvPr/>
        </p:nvSpPr>
        <p:spPr>
          <a:xfrm>
            <a:off x="2487040" y="2377697"/>
            <a:ext cx="4185415" cy="3362325"/>
          </a:xfrm>
          <a:prstGeom prst="rect">
            <a:avLst/>
          </a:prstGeom>
          <a:ln w="50800">
            <a:solidFill>
              <a:srgbClr val="EF7A12"/>
            </a:solidFill>
          </a:ln>
        </p:spPr>
        <p:txBody>
          <a:bodyPr anchor="ctr"/>
          <a:lstStyle>
            <a:lvl1pPr marL="0" indent="0" algn="l" defTabSz="914400" rtl="0" eaLnBrk="1" latinLnBrk="0" hangingPunct="1">
              <a:lnSpc>
                <a:spcPct val="90000"/>
              </a:lnSpc>
              <a:spcBef>
                <a:spcPts val="10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2000" b="1"/>
              <a:t>HOW YOU CAN HELP</a:t>
            </a:r>
          </a:p>
          <a:p>
            <a:pPr marL="342900" indent="-342900">
              <a:buClr>
                <a:srgbClr val="EF7A12"/>
              </a:buClr>
              <a:buFont typeface="Wingdings" panose="05000000000000000000" pitchFamily="2" charset="2"/>
              <a:buChar char="ü"/>
            </a:pPr>
            <a:r>
              <a:rPr lang="en-GB" sz="2000"/>
              <a:t>Do not use barbecues on Dartmoor</a:t>
            </a:r>
          </a:p>
          <a:p>
            <a:pPr marL="342900" indent="-342900">
              <a:buClr>
                <a:srgbClr val="EF7A12"/>
              </a:buClr>
              <a:buFont typeface="Wingdings" panose="05000000000000000000" pitchFamily="2" charset="2"/>
              <a:buChar char="ü"/>
            </a:pPr>
            <a:r>
              <a:rPr lang="en-GB" sz="2000"/>
              <a:t>Dispose of cigarettes and matches safely</a:t>
            </a:r>
          </a:p>
          <a:p>
            <a:pPr marL="342900" indent="-342900">
              <a:buClr>
                <a:srgbClr val="EF7A12"/>
              </a:buClr>
              <a:buFont typeface="Wingdings" panose="05000000000000000000" pitchFamily="2" charset="2"/>
              <a:buChar char="ü"/>
            </a:pPr>
            <a:r>
              <a:rPr lang="en-GB" sz="2000"/>
              <a:t>Take all litter home</a:t>
            </a:r>
          </a:p>
          <a:p>
            <a:pPr marL="342900" indent="-342900">
              <a:buClr>
                <a:srgbClr val="EF7A12"/>
              </a:buClr>
              <a:buFont typeface="Wingdings" panose="05000000000000000000" pitchFamily="2" charset="2"/>
              <a:buChar char="ü"/>
            </a:pPr>
            <a:r>
              <a:rPr lang="en-GB" sz="2000"/>
              <a:t>Use camping stoves with extreme care</a:t>
            </a:r>
          </a:p>
          <a:p>
            <a:pPr marL="342900" indent="-342900">
              <a:buClr>
                <a:srgbClr val="EF7A12"/>
              </a:buClr>
              <a:buFont typeface="Wingdings" panose="05000000000000000000" pitchFamily="2" charset="2"/>
              <a:buChar char="ü"/>
            </a:pPr>
            <a:r>
              <a:rPr lang="en-GB" sz="2000"/>
              <a:t> Report signs of fire immediately</a:t>
            </a:r>
          </a:p>
        </p:txBody>
      </p:sp>
      <p:graphicFrame>
        <p:nvGraphicFramePr>
          <p:cNvPr id="33" name="Content Placeholder 3">
            <a:extLst>
              <a:ext uri="{FF2B5EF4-FFF2-40B4-BE49-F238E27FC236}">
                <a16:creationId xmlns:a16="http://schemas.microsoft.com/office/drawing/2014/main" id="{A05A8900-2117-F5DF-F97C-470DC27B8B87}"/>
              </a:ext>
            </a:extLst>
          </p:cNvPr>
          <p:cNvGraphicFramePr>
            <a:graphicFrameLocks noGrp="1"/>
          </p:cNvGraphicFramePr>
          <p:nvPr>
            <p:ph idx="1"/>
          </p:nvPr>
        </p:nvGraphicFramePr>
        <p:xfrm>
          <a:off x="628650" y="2358390"/>
          <a:ext cx="7886700" cy="3368516"/>
        </p:xfrm>
        <a:graphic>
          <a:graphicData uri="http://schemas.openxmlformats.org/drawingml/2006/table">
            <a:tbl>
              <a:tblPr firstRow="1" bandRow="1">
                <a:tableStyleId>{21E4AEA4-8DFA-4A89-87EB-49C32662AFE0}</a:tableStyleId>
              </a:tblPr>
              <a:tblGrid>
                <a:gridCol w="1971675">
                  <a:extLst>
                    <a:ext uri="{9D8B030D-6E8A-4147-A177-3AD203B41FA5}">
                      <a16:colId xmlns:a16="http://schemas.microsoft.com/office/drawing/2014/main" val="3312191773"/>
                    </a:ext>
                  </a:extLst>
                </a:gridCol>
                <a:gridCol w="1971675">
                  <a:extLst>
                    <a:ext uri="{9D8B030D-6E8A-4147-A177-3AD203B41FA5}">
                      <a16:colId xmlns:a16="http://schemas.microsoft.com/office/drawing/2014/main" val="1598235691"/>
                    </a:ext>
                  </a:extLst>
                </a:gridCol>
                <a:gridCol w="1971675">
                  <a:extLst>
                    <a:ext uri="{9D8B030D-6E8A-4147-A177-3AD203B41FA5}">
                      <a16:colId xmlns:a16="http://schemas.microsoft.com/office/drawing/2014/main" val="3378926113"/>
                    </a:ext>
                  </a:extLst>
                </a:gridCol>
                <a:gridCol w="1971675">
                  <a:extLst>
                    <a:ext uri="{9D8B030D-6E8A-4147-A177-3AD203B41FA5}">
                      <a16:colId xmlns:a16="http://schemas.microsoft.com/office/drawing/2014/main" val="1728647586"/>
                    </a:ext>
                  </a:extLst>
                </a:gridCol>
              </a:tblGrid>
              <a:tr h="470798">
                <a:tc>
                  <a:txBody>
                    <a:bodyPr/>
                    <a:lstStyle/>
                    <a:p>
                      <a:pPr algn="ctr"/>
                      <a:r>
                        <a:rPr lang="en-GB" sz="1400"/>
                        <a:t>LEVEL 0</a:t>
                      </a:r>
                    </a:p>
                  </a:txBody>
                  <a:tcPr marL="68580" marR="68580" marT="34290" marB="34290" anchor="ctr"/>
                </a:tc>
                <a:tc>
                  <a:txBody>
                    <a:bodyPr/>
                    <a:lstStyle/>
                    <a:p>
                      <a:pPr algn="ctr"/>
                      <a:r>
                        <a:rPr lang="en-GB" sz="1400"/>
                        <a:t>LEVEL 1</a:t>
                      </a:r>
                    </a:p>
                  </a:txBody>
                  <a:tcPr marL="68580" marR="68580" marT="34290" marB="34290" anchor="ctr"/>
                </a:tc>
                <a:tc>
                  <a:txBody>
                    <a:bodyPr/>
                    <a:lstStyle/>
                    <a:p>
                      <a:pPr algn="ctr"/>
                      <a:r>
                        <a:rPr lang="en-GB" sz="1400"/>
                        <a:t>LEVEL 2</a:t>
                      </a:r>
                    </a:p>
                  </a:txBody>
                  <a:tcPr marL="68580" marR="68580" marT="34290" marB="34290" anchor="ctr"/>
                </a:tc>
                <a:tc>
                  <a:txBody>
                    <a:bodyPr/>
                    <a:lstStyle/>
                    <a:p>
                      <a:pPr algn="ctr"/>
                      <a:r>
                        <a:rPr lang="en-GB" sz="1400"/>
                        <a:t>LEVEL 3</a:t>
                      </a:r>
                    </a:p>
                  </a:txBody>
                  <a:tcPr marL="68580" marR="68580" marT="34290" marB="34290" anchor="ctr"/>
                </a:tc>
                <a:extLst>
                  <a:ext uri="{0D108BD9-81ED-4DB2-BD59-A6C34878D82A}">
                    <a16:rowId xmlns:a16="http://schemas.microsoft.com/office/drawing/2014/main" val="3845198492"/>
                  </a:ext>
                </a:extLst>
              </a:tr>
              <a:tr h="2897718">
                <a:tc>
                  <a:txBody>
                    <a:bodyPr/>
                    <a:lstStyle/>
                    <a:p>
                      <a:endParaRPr lang="en-GB" sz="1400"/>
                    </a:p>
                  </a:txBody>
                  <a:tcPr marL="68580" marR="68580" marT="34290" marB="34290">
                    <a:solidFill>
                      <a:schemeClr val="bg2">
                        <a:lumMod val="90000"/>
                      </a:schemeClr>
                    </a:solidFill>
                  </a:tcPr>
                </a:tc>
                <a:tc>
                  <a:txBody>
                    <a:bodyPr/>
                    <a:lstStyle/>
                    <a:p>
                      <a:endParaRPr lang="en-GB" sz="1400"/>
                    </a:p>
                  </a:txBody>
                  <a:tcPr marL="68580" marR="68580" marT="34290" marB="34290"/>
                </a:tc>
                <a:tc>
                  <a:txBody>
                    <a:bodyPr/>
                    <a:lstStyle/>
                    <a:p>
                      <a:endParaRPr lang="en-GB" sz="1400"/>
                    </a:p>
                  </a:txBody>
                  <a:tcPr marL="68580" marR="68580" marT="34290" marB="34290"/>
                </a:tc>
                <a:tc>
                  <a:txBody>
                    <a:bodyPr/>
                    <a:lstStyle/>
                    <a:p>
                      <a:endParaRPr lang="en-GB" sz="1400"/>
                    </a:p>
                  </a:txBody>
                  <a:tcPr marL="68580" marR="68580" marT="34290" marB="34290"/>
                </a:tc>
                <a:extLst>
                  <a:ext uri="{0D108BD9-81ED-4DB2-BD59-A6C34878D82A}">
                    <a16:rowId xmlns:a16="http://schemas.microsoft.com/office/drawing/2014/main" val="986700872"/>
                  </a:ext>
                </a:extLst>
              </a:tr>
            </a:tbl>
          </a:graphicData>
        </a:graphic>
      </p:graphicFrame>
      <p:grpSp>
        <p:nvGrpSpPr>
          <p:cNvPr id="34" name="Group 33">
            <a:extLst>
              <a:ext uri="{FF2B5EF4-FFF2-40B4-BE49-F238E27FC236}">
                <a16:creationId xmlns:a16="http://schemas.microsoft.com/office/drawing/2014/main" id="{DE401348-177A-3859-D27A-A18CA025DD8C}"/>
              </a:ext>
            </a:extLst>
          </p:cNvPr>
          <p:cNvGrpSpPr/>
          <p:nvPr/>
        </p:nvGrpSpPr>
        <p:grpSpPr>
          <a:xfrm>
            <a:off x="1096605" y="2838980"/>
            <a:ext cx="7353560" cy="2848026"/>
            <a:chOff x="1096605" y="2838980"/>
            <a:chExt cx="7353560" cy="2848026"/>
          </a:xfrm>
        </p:grpSpPr>
        <p:pic>
          <p:nvPicPr>
            <p:cNvPr id="35" name="Picture 34" descr="A red sign with white text and a fire and a green hexagon&#10;&#10;AI-generated content may be incorrect.">
              <a:extLst>
                <a:ext uri="{FF2B5EF4-FFF2-40B4-BE49-F238E27FC236}">
                  <a16:creationId xmlns:a16="http://schemas.microsoft.com/office/drawing/2014/main" id="{6669DE61-9406-6934-7EF9-84D60FE247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31012" y="2838981"/>
              <a:ext cx="1108789" cy="1568400"/>
            </a:xfrm>
            <a:prstGeom prst="rect">
              <a:avLst/>
            </a:prstGeom>
            <a:ln>
              <a:noFill/>
            </a:ln>
            <a:effectLst>
              <a:outerShdw blurRad="292100" dist="139700" dir="2700000" algn="tl" rotWithShape="0">
                <a:srgbClr val="333333">
                  <a:alpha val="65000"/>
                </a:srgbClr>
              </a:outerShdw>
            </a:effectLst>
          </p:spPr>
        </p:pic>
        <p:pic>
          <p:nvPicPr>
            <p:cNvPr id="36" name="Picture 35" descr="A sign with a fire and a symbol on it&#10;&#10;AI-generated content may be incorrect.">
              <a:extLst>
                <a:ext uri="{FF2B5EF4-FFF2-40B4-BE49-F238E27FC236}">
                  <a16:creationId xmlns:a16="http://schemas.microsoft.com/office/drawing/2014/main" id="{534D6FA0-6C16-C7E0-23C9-53D53F871E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04201" y="2838981"/>
              <a:ext cx="1108789" cy="1568399"/>
            </a:xfrm>
            <a:prstGeom prst="rect">
              <a:avLst/>
            </a:prstGeom>
            <a:ln>
              <a:noFill/>
            </a:ln>
            <a:effectLst>
              <a:outerShdw blurRad="292100" dist="139700" dir="2700000" algn="tl" rotWithShape="0">
                <a:srgbClr val="333333">
                  <a:alpha val="65000"/>
                </a:srgbClr>
              </a:outerShdw>
            </a:effectLst>
          </p:spPr>
        </p:pic>
        <p:pic>
          <p:nvPicPr>
            <p:cNvPr id="37" name="Picture 2" descr="High fire danger warning issued for Dartmoor - BBC News">
              <a:extLst>
                <a:ext uri="{FF2B5EF4-FFF2-40B4-BE49-F238E27FC236}">
                  <a16:creationId xmlns:a16="http://schemas.microsoft.com/office/drawing/2014/main" id="{386687B0-9E1A-D5BB-4954-F7E33F92856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6159" r="13846"/>
            <a:stretch/>
          </p:blipFill>
          <p:spPr bwMode="auto">
            <a:xfrm>
              <a:off x="4970522" y="4480737"/>
              <a:ext cx="1229768" cy="115301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8" name="Picture 37" descr="A sign with a fire and text&#10;&#10;AI-generated content may be incorrect.">
              <a:extLst>
                <a:ext uri="{FF2B5EF4-FFF2-40B4-BE49-F238E27FC236}">
                  <a16:creationId xmlns:a16="http://schemas.microsoft.com/office/drawing/2014/main" id="{CAB79B0C-9A8D-CE3A-5C85-9DEC0CD2EA5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6605" y="2838980"/>
              <a:ext cx="1095131" cy="1549749"/>
            </a:xfrm>
            <a:prstGeom prst="rect">
              <a:avLst/>
            </a:prstGeom>
            <a:ln>
              <a:noFill/>
            </a:ln>
            <a:effectLst>
              <a:outerShdw blurRad="292100" dist="139700" dir="2700000" algn="tl" rotWithShape="0">
                <a:srgbClr val="333333">
                  <a:alpha val="65000"/>
                </a:srgbClr>
              </a:outerShdw>
            </a:effectLst>
          </p:spPr>
        </p:pic>
        <p:pic>
          <p:nvPicPr>
            <p:cNvPr id="39" name="Picture 38" descr="A red sign with white text&#10;&#10;AI-generated content may be incorrect.">
              <a:extLst>
                <a:ext uri="{FF2B5EF4-FFF2-40B4-BE49-F238E27FC236}">
                  <a16:creationId xmlns:a16="http://schemas.microsoft.com/office/drawing/2014/main" id="{4F9C2A4B-B01C-EFC4-FC44-EA03AE6F6CF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59597" y="4388730"/>
              <a:ext cx="917429" cy="1298276"/>
            </a:xfrm>
            <a:prstGeom prst="rect">
              <a:avLst/>
            </a:prstGeom>
            <a:ln>
              <a:noFill/>
            </a:ln>
            <a:effectLst>
              <a:outerShdw blurRad="292100" dist="139700" dir="2700000" algn="tl" rotWithShape="0">
                <a:srgbClr val="333333">
                  <a:alpha val="65000"/>
                </a:srgbClr>
              </a:outerShdw>
            </a:effectLst>
          </p:spPr>
        </p:pic>
        <p:pic>
          <p:nvPicPr>
            <p:cNvPr id="40" name="Picture 39" descr="A black sign with white text&#10;&#10;AI-generated content may be incorrect.">
              <a:extLst>
                <a:ext uri="{FF2B5EF4-FFF2-40B4-BE49-F238E27FC236}">
                  <a16:creationId xmlns:a16="http://schemas.microsoft.com/office/drawing/2014/main" id="{200D00D4-6BD6-C881-DE61-771247A0972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59597" y="2875426"/>
              <a:ext cx="1698515" cy="636981"/>
            </a:xfrm>
            <a:prstGeom prst="rect">
              <a:avLst/>
            </a:prstGeom>
          </p:spPr>
        </p:pic>
        <p:grpSp>
          <p:nvGrpSpPr>
            <p:cNvPr id="41" name="Group 40">
              <a:extLst>
                <a:ext uri="{FF2B5EF4-FFF2-40B4-BE49-F238E27FC236}">
                  <a16:creationId xmlns:a16="http://schemas.microsoft.com/office/drawing/2014/main" id="{05AF53AB-06B0-5BB5-5A98-9C2E1EF6B3F8}"/>
                </a:ext>
              </a:extLst>
            </p:cNvPr>
            <p:cNvGrpSpPr/>
            <p:nvPr/>
          </p:nvGrpSpPr>
          <p:grpSpPr>
            <a:xfrm>
              <a:off x="7271401" y="3512407"/>
              <a:ext cx="1178764" cy="1105189"/>
              <a:chOff x="7385539" y="1690688"/>
              <a:chExt cx="2321247" cy="2176362"/>
            </a:xfrm>
          </p:grpSpPr>
          <p:pic>
            <p:nvPicPr>
              <p:cNvPr id="42" name="Picture 41" descr="High fire danger warning issued for Dartmoor - BBC News">
                <a:extLst>
                  <a:ext uri="{FF2B5EF4-FFF2-40B4-BE49-F238E27FC236}">
                    <a16:creationId xmlns:a16="http://schemas.microsoft.com/office/drawing/2014/main" id="{0EDE812F-C2FB-E6E8-C2D9-FFB8C2F8834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6159" r="13846"/>
              <a:stretch/>
            </p:blipFill>
            <p:spPr bwMode="auto">
              <a:xfrm>
                <a:off x="7385539" y="1690688"/>
                <a:ext cx="2321247" cy="217636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43" name="Picture 42">
                <a:extLst>
                  <a:ext uri="{FF2B5EF4-FFF2-40B4-BE49-F238E27FC236}">
                    <a16:creationId xmlns:a16="http://schemas.microsoft.com/office/drawing/2014/main" id="{A63F22F1-47F7-F241-6303-BA7546330D0B}"/>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rot="60000">
                <a:off x="7648889" y="2894881"/>
                <a:ext cx="1693099" cy="341013"/>
              </a:xfrm>
              <a:prstGeom prst="rect">
                <a:avLst/>
              </a:prstGeom>
            </p:spPr>
          </p:pic>
        </p:grpSp>
      </p:grpSp>
      <p:sp>
        <p:nvSpPr>
          <p:cNvPr id="5" name="Content Placeholder 1">
            <a:extLst>
              <a:ext uri="{FF2B5EF4-FFF2-40B4-BE49-F238E27FC236}">
                <a16:creationId xmlns:a16="http://schemas.microsoft.com/office/drawing/2014/main" id="{CDFB8DD7-EC8A-06D2-ED1D-71C5BAE12948}"/>
              </a:ext>
            </a:extLst>
          </p:cNvPr>
          <p:cNvSpPr txBox="1">
            <a:spLocks/>
          </p:cNvSpPr>
          <p:nvPr/>
        </p:nvSpPr>
        <p:spPr>
          <a:xfrm>
            <a:off x="4735503" y="1467335"/>
            <a:ext cx="4185415" cy="2992699"/>
          </a:xfrm>
          <a:prstGeom prst="rect">
            <a:avLst/>
          </a:prstGeom>
          <a:ln w="50800">
            <a:solidFill>
              <a:srgbClr val="EF7A12"/>
            </a:solidFill>
          </a:ln>
        </p:spPr>
        <p:txBody>
          <a:bodyPr anchor="ctr"/>
          <a:lstStyle>
            <a:lvl1pPr marL="0" indent="0" algn="l" defTabSz="914400" rtl="0" eaLnBrk="1" latinLnBrk="0" hangingPunct="1">
              <a:lnSpc>
                <a:spcPct val="90000"/>
              </a:lnSpc>
              <a:spcBef>
                <a:spcPts val="10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2000" b="1"/>
              <a:t>SERIOUS THREAT</a:t>
            </a:r>
          </a:p>
          <a:p>
            <a:pPr marL="342900" indent="-342900">
              <a:buClr>
                <a:srgbClr val="EF7A12"/>
              </a:buClr>
              <a:buFont typeface="Arial" panose="020B0604020202020204" pitchFamily="34" charset="0"/>
              <a:buChar char="•"/>
            </a:pPr>
            <a:r>
              <a:rPr lang="en-GB" sz="2000"/>
              <a:t>Flame lengths can exceed 1.5 metres</a:t>
            </a:r>
          </a:p>
          <a:p>
            <a:pPr marL="342900" indent="-342900">
              <a:buClr>
                <a:srgbClr val="EF7A12"/>
              </a:buClr>
              <a:buFont typeface="Arial" panose="020B0604020202020204" pitchFamily="34" charset="0"/>
              <a:buChar char="•"/>
            </a:pPr>
            <a:r>
              <a:rPr lang="en-GB" sz="2000"/>
              <a:t>Fires can spread rapidly across moorland</a:t>
            </a:r>
          </a:p>
          <a:p>
            <a:pPr marL="342900" indent="-342900">
              <a:buClr>
                <a:srgbClr val="EF7A12"/>
              </a:buClr>
              <a:buFont typeface="Arial" panose="020B0604020202020204" pitchFamily="34" charset="0"/>
              <a:buChar char="•"/>
            </a:pPr>
            <a:r>
              <a:rPr lang="en-GB" sz="2000"/>
              <a:t>Wind speed and direction, humidity, temperature, all these variables have an impact in terms of wildfire. </a:t>
            </a:r>
          </a:p>
        </p:txBody>
      </p:sp>
    </p:spTree>
    <p:extLst>
      <p:ext uri="{BB962C8B-B14F-4D97-AF65-F5344CB8AC3E}">
        <p14:creationId xmlns:p14="http://schemas.microsoft.com/office/powerpoint/2010/main" val="3854086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par>
                                <p:cTn id="15" presetID="1" presetClass="exit" presetSubtype="0" fill="hold" grpId="0" nodeType="withEffect">
                                  <p:stCondLst>
                                    <p:cond delay="0"/>
                                  </p:stCondLst>
                                  <p:childTnLst>
                                    <p:set>
                                      <p:cBhvr>
                                        <p:cTn id="16" dur="1" fill="hold">
                                          <p:stCondLst>
                                            <p:cond delay="0"/>
                                          </p:stCondLst>
                                        </p:cTn>
                                        <p:tgtEl>
                                          <p:spTgt spid="2">
                                            <p:txEl>
                                              <p:pRg st="0" end="0"/>
                                            </p:txEl>
                                          </p:spTgt>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2">
                                            <p:txEl>
                                              <p:pRg st="1" end="1"/>
                                            </p:txEl>
                                          </p:spTgt>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2">
                                            <p:txEl>
                                              <p:pRg st="2" end="2"/>
                                            </p:txEl>
                                          </p:spTgt>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2">
                                            <p:txEl>
                                              <p:pRg st="3" end="3"/>
                                            </p:txEl>
                                          </p:spTgt>
                                        </p:tgtEl>
                                        <p:attrNameLst>
                                          <p:attrName>style.visibility</p:attrName>
                                        </p:attrNameLst>
                                      </p:cBhvr>
                                      <p:to>
                                        <p:strVal val="hidden"/>
                                      </p:to>
                                    </p:set>
                                  </p:childTnLst>
                                </p:cTn>
                              </p:par>
                              <p:par>
                                <p:cTn id="23" presetID="1" presetClass="exit" presetSubtype="0" fill="hold" grpId="0" nodeType="withEffect">
                                  <p:stCondLst>
                                    <p:cond delay="0"/>
                                  </p:stCondLst>
                                  <p:childTnLst>
                                    <p:set>
                                      <p:cBhvr>
                                        <p:cTn id="24" dur="1" fill="hold">
                                          <p:stCondLst>
                                            <p:cond delay="0"/>
                                          </p:stCondLst>
                                        </p:cTn>
                                        <p:tgtEl>
                                          <p:spTgt spid="2">
                                            <p:bg/>
                                          </p:spTgt>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5"/>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grpId="1" nodeType="clickEffect">
                                  <p:stCondLst>
                                    <p:cond delay="0"/>
                                  </p:stCondLst>
                                  <p:childTnLst>
                                    <p:set>
                                      <p:cBhvr>
                                        <p:cTn id="32" dur="1" fill="hold">
                                          <p:stCondLst>
                                            <p:cond delay="0"/>
                                          </p:stCondLst>
                                        </p:cTn>
                                        <p:tgtEl>
                                          <p:spTgt spid="21"/>
                                        </p:tgtEl>
                                        <p:attrNameLst>
                                          <p:attrName>style.visibility</p:attrName>
                                        </p:attrNameLst>
                                      </p:cBhvr>
                                      <p:to>
                                        <p:strVal val="hidden"/>
                                      </p:to>
                                    </p:set>
                                  </p:childTnLst>
                                </p:cTn>
                              </p:par>
                              <p:par>
                                <p:cTn id="33" presetID="1" presetClass="entr" presetSubtype="0" fill="hold" nodeType="withEffect">
                                  <p:stCondLst>
                                    <p:cond delay="0"/>
                                  </p:stCondLst>
                                  <p:childTnLst>
                                    <p:set>
                                      <p:cBhvr>
                                        <p:cTn id="34" dur="1" fill="hold">
                                          <p:stCondLst>
                                            <p:cond delay="0"/>
                                          </p:stCondLst>
                                        </p:cTn>
                                        <p:tgtEl>
                                          <p:spTgt spid="3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allAtOnce" animBg="1"/>
      <p:bldP spid="19" grpId="0" animBg="1"/>
      <p:bldP spid="19" grpId="1" animBg="1"/>
      <p:bldP spid="21" grpId="0" animBg="1"/>
      <p:bldP spid="21" grpId="1" animBg="1"/>
      <p:bldP spid="5" grpId="0" animBg="1"/>
      <p:bldP spid="5"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ED6AA48-CD6D-DF4B-025C-132CD59D3C53}"/>
              </a:ext>
            </a:extLst>
          </p:cNvPr>
          <p:cNvSpPr>
            <a:spLocks noGrp="1"/>
          </p:cNvSpPr>
          <p:nvPr>
            <p:ph type="ctrTitle"/>
          </p:nvPr>
        </p:nvSpPr>
        <p:spPr>
          <a:xfrm>
            <a:off x="576000" y="256333"/>
            <a:ext cx="2601207" cy="313932"/>
          </a:xfrm>
        </p:spPr>
        <p:txBody>
          <a:bodyPr/>
          <a:lstStyle/>
          <a:p>
            <a:r>
              <a:rPr lang="en-GB"/>
              <a:t>Introduction to ten tors</a:t>
            </a:r>
          </a:p>
        </p:txBody>
      </p:sp>
      <p:sp>
        <p:nvSpPr>
          <p:cNvPr id="4" name="Text Placeholder 3">
            <a:extLst>
              <a:ext uri="{FF2B5EF4-FFF2-40B4-BE49-F238E27FC236}">
                <a16:creationId xmlns:a16="http://schemas.microsoft.com/office/drawing/2014/main" id="{FFEB59E1-F88E-5958-1DB7-5A3EF30DE58C}"/>
              </a:ext>
            </a:extLst>
          </p:cNvPr>
          <p:cNvSpPr>
            <a:spLocks noGrp="1"/>
          </p:cNvSpPr>
          <p:nvPr>
            <p:ph type="body" sz="quarter" idx="13"/>
          </p:nvPr>
        </p:nvSpPr>
        <p:spPr>
          <a:xfrm>
            <a:off x="576000" y="561128"/>
            <a:ext cx="5126963" cy="405102"/>
          </a:xfrm>
        </p:spPr>
        <p:txBody>
          <a:bodyPr/>
          <a:lstStyle/>
          <a:p>
            <a:r>
              <a:rPr lang="en-GB"/>
              <a:t>Devon and somerset fire &amp; rescue</a:t>
            </a:r>
          </a:p>
        </p:txBody>
      </p:sp>
      <p:sp>
        <p:nvSpPr>
          <p:cNvPr id="9" name="TextBox 8">
            <a:extLst>
              <a:ext uri="{FF2B5EF4-FFF2-40B4-BE49-F238E27FC236}">
                <a16:creationId xmlns:a16="http://schemas.microsoft.com/office/drawing/2014/main" id="{2CFDF6AE-76ED-281B-D9B9-107C5D2A1872}"/>
              </a:ext>
            </a:extLst>
          </p:cNvPr>
          <p:cNvSpPr txBox="1"/>
          <p:nvPr/>
        </p:nvSpPr>
        <p:spPr>
          <a:xfrm>
            <a:off x="583943" y="1289304"/>
            <a:ext cx="8276593" cy="5355312"/>
          </a:xfrm>
          <a:prstGeom prst="rect">
            <a:avLst/>
          </a:prstGeom>
          <a:noFill/>
          <a:ln w="50800">
            <a:solidFill>
              <a:srgbClr val="EF7A12"/>
            </a:solidFill>
          </a:ln>
        </p:spPr>
        <p:txBody>
          <a:bodyPr wrap="square" rtlCol="0">
            <a:spAutoFit/>
          </a:bodyPr>
          <a:lstStyle/>
          <a:p>
            <a:pPr algn="ctr" fontAlgn="base">
              <a:buClr>
                <a:srgbClr val="EF7A12"/>
              </a:buClr>
            </a:pPr>
            <a:endParaRPr lang="en-GB" sz="1000">
              <a:solidFill>
                <a:srgbClr val="1A1A1A"/>
              </a:solidFill>
              <a:latin typeface="Arial" panose="020B0604020202020204" pitchFamily="34" charset="0"/>
              <a:ea typeface="Times New Roman" panose="02020603050405020304" pitchFamily="18" charset="0"/>
              <a:cs typeface="Arial" panose="020B0604020202020204" pitchFamily="34" charset="0"/>
            </a:endParaRPr>
          </a:p>
          <a:p>
            <a:pPr algn="ctr" fontAlgn="base">
              <a:buClr>
                <a:srgbClr val="EF7A12"/>
              </a:buClr>
            </a:pPr>
            <a:r>
              <a:rPr lang="en-GB" b="1">
                <a:solidFill>
                  <a:srgbClr val="1A1A1A"/>
                </a:solidFill>
                <a:latin typeface="Arial" panose="020B0604020202020204" pitchFamily="34" charset="0"/>
                <a:ea typeface="Times New Roman" panose="02020603050405020304" pitchFamily="18" charset="0"/>
                <a:cs typeface="Arial" panose="020B0604020202020204" pitchFamily="34" charset="0"/>
              </a:rPr>
              <a:t>WHAT TO DO IF YOU SEE A FIRE</a:t>
            </a:r>
          </a:p>
          <a:p>
            <a:pPr algn="ctr" fontAlgn="base">
              <a:buClr>
                <a:srgbClr val="EF7A12"/>
              </a:buClr>
            </a:pPr>
            <a:endParaRPr lang="en-GB">
              <a:solidFill>
                <a:srgbClr val="1A1A1A"/>
              </a:solidFill>
              <a:latin typeface="Arial" panose="020B0604020202020204" pitchFamily="34" charset="0"/>
              <a:ea typeface="Times New Roman" panose="02020603050405020304" pitchFamily="18" charset="0"/>
              <a:cs typeface="Arial" panose="020B0604020202020204" pitchFamily="34" charset="0"/>
            </a:endParaRPr>
          </a:p>
          <a:p>
            <a:pPr marL="342900" indent="-342900" fontAlgn="base">
              <a:buClr>
                <a:srgbClr val="EF7A12"/>
              </a:buClr>
              <a:buFont typeface="Arial" panose="020B0604020202020204" pitchFamily="34" charset="0"/>
              <a:buChar char="•"/>
            </a:pPr>
            <a:r>
              <a:rPr lang="en-GB">
                <a:solidFill>
                  <a:srgbClr val="1A1A1A"/>
                </a:solidFill>
                <a:latin typeface="Arial" panose="020B0604020202020204" pitchFamily="34" charset="0"/>
                <a:ea typeface="Times New Roman" panose="02020603050405020304" pitchFamily="18" charset="0"/>
                <a:cs typeface="Arial" panose="020B0604020202020204" pitchFamily="34" charset="0"/>
              </a:rPr>
              <a:t>Keep calm.</a:t>
            </a:r>
            <a:r>
              <a:rPr lang="en-GB">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GB">
                <a:solidFill>
                  <a:srgbClr val="1A1A1A"/>
                </a:solidFill>
                <a:latin typeface="Arial" panose="020B0604020202020204" pitchFamily="34" charset="0"/>
                <a:ea typeface="Times New Roman" panose="02020603050405020304" pitchFamily="18" charset="0"/>
                <a:cs typeface="Arial" panose="020B0604020202020204" pitchFamily="34" charset="0"/>
              </a:rPr>
              <a:t>Call </a:t>
            </a:r>
            <a:r>
              <a:rPr lang="en-GB">
                <a:solidFill>
                  <a:srgbClr val="EE0000"/>
                </a:solidFill>
                <a:latin typeface="Arial" panose="020B0604020202020204" pitchFamily="34" charset="0"/>
                <a:ea typeface="Times New Roman" panose="02020603050405020304" pitchFamily="18" charset="0"/>
                <a:cs typeface="Arial" panose="020B0604020202020204" pitchFamily="34" charset="0"/>
              </a:rPr>
              <a:t>999</a:t>
            </a:r>
            <a:r>
              <a:rPr lang="en-GB">
                <a:solidFill>
                  <a:srgbClr val="80FF00"/>
                </a:solidFill>
                <a:latin typeface="Arial" panose="020B0604020202020204" pitchFamily="34" charset="0"/>
                <a:ea typeface="Times New Roman" panose="02020603050405020304" pitchFamily="18" charset="0"/>
                <a:cs typeface="Arial" panose="020B0604020202020204" pitchFamily="34" charset="0"/>
              </a:rPr>
              <a:t> </a:t>
            </a:r>
            <a:r>
              <a:rPr lang="en-GB">
                <a:solidFill>
                  <a:srgbClr val="1A1A1A"/>
                </a:solidFill>
                <a:latin typeface="Arial" panose="020B0604020202020204" pitchFamily="34" charset="0"/>
                <a:ea typeface="Times New Roman" panose="02020603050405020304" pitchFamily="18" charset="0"/>
                <a:cs typeface="Arial" panose="020B0604020202020204" pitchFamily="34" charset="0"/>
              </a:rPr>
              <a:t>and ask for the Fire and Rescue Service and give your exact location. </a:t>
            </a:r>
            <a:endParaRPr lang="en-GB">
              <a:latin typeface="Arial" panose="020B0604020202020204" pitchFamily="34" charset="0"/>
              <a:ea typeface="Times New Roman" panose="02020603050405020304" pitchFamily="18" charset="0"/>
              <a:cs typeface="Arial" panose="020B0604020202020204" pitchFamily="34" charset="0"/>
            </a:endParaRPr>
          </a:p>
          <a:p>
            <a:pPr fontAlgn="base">
              <a:buClr>
                <a:srgbClr val="EF7A12"/>
              </a:buClr>
            </a:pPr>
            <a:endParaRPr lang="en-GB">
              <a:latin typeface="Arial" panose="020B0604020202020204" pitchFamily="34" charset="0"/>
              <a:ea typeface="Times New Roman" panose="02020603050405020304" pitchFamily="18" charset="0"/>
              <a:cs typeface="Arial" panose="020B0604020202020204" pitchFamily="34" charset="0"/>
            </a:endParaRPr>
          </a:p>
          <a:p>
            <a:pPr marL="342900" indent="-342900" fontAlgn="base">
              <a:buClr>
                <a:srgbClr val="EF7A12"/>
              </a:buClr>
              <a:buFont typeface="Arial" panose="020B0604020202020204" pitchFamily="34" charset="0"/>
              <a:buChar char="•"/>
            </a:pPr>
            <a:r>
              <a:rPr lang="en-GB">
                <a:solidFill>
                  <a:srgbClr val="1A1A1A"/>
                </a:solidFill>
                <a:latin typeface="Arial" panose="020B0604020202020204" pitchFamily="34" charset="0"/>
                <a:ea typeface="Times New Roman" panose="02020603050405020304" pitchFamily="18" charset="0"/>
                <a:cs typeface="Arial" panose="020B0604020202020204" pitchFamily="34" charset="0"/>
              </a:rPr>
              <a:t>Providing a six-figure map reference or </a:t>
            </a:r>
            <a:r>
              <a:rPr lang="en-GB">
                <a:solidFill>
                  <a:srgbClr val="3E3D40"/>
                </a:solidFill>
                <a:latin typeface="Arial" panose="020B0604020202020204" pitchFamily="34" charset="0"/>
                <a:ea typeface="Times New Roman" panose="02020603050405020304" pitchFamily="18" charset="0"/>
                <a:cs typeface="Arial" panose="020B0604020202020204" pitchFamily="34" charset="0"/>
              </a:rPr>
              <a:t>What3words. </a:t>
            </a:r>
          </a:p>
          <a:p>
            <a:pPr fontAlgn="base">
              <a:buClr>
                <a:srgbClr val="EF7A12"/>
              </a:buClr>
            </a:pPr>
            <a:endParaRPr lang="en-GB">
              <a:latin typeface="Arial" panose="020B0604020202020204" pitchFamily="34" charset="0"/>
              <a:ea typeface="Times New Roman" panose="02020603050405020304" pitchFamily="18" charset="0"/>
              <a:cs typeface="Arial" panose="020B0604020202020204" pitchFamily="34" charset="0"/>
            </a:endParaRPr>
          </a:p>
          <a:p>
            <a:pPr marL="342900" indent="-342900" fontAlgn="base">
              <a:buClr>
                <a:srgbClr val="EF7A12"/>
              </a:buClr>
              <a:buFont typeface="Arial" panose="020B0604020202020204" pitchFamily="34" charset="0"/>
              <a:buChar char="•"/>
            </a:pPr>
            <a:r>
              <a:rPr lang="en-GB">
                <a:solidFill>
                  <a:srgbClr val="3E3D40"/>
                </a:solidFill>
                <a:latin typeface="Arial" panose="020B0604020202020204" pitchFamily="34" charset="0"/>
                <a:ea typeface="Times New Roman" panose="02020603050405020304" pitchFamily="18" charset="0"/>
                <a:cs typeface="Arial" panose="020B0604020202020204" pitchFamily="34" charset="0"/>
              </a:rPr>
              <a:t>Make sure you download the What3words app on your phone – this can help the fire service pinpoint your exact location in the event of a fire.   </a:t>
            </a:r>
            <a:endParaRPr lang="en-GB">
              <a:latin typeface="Arial" panose="020B0604020202020204" pitchFamily="34" charset="0"/>
              <a:ea typeface="Times New Roman" panose="02020603050405020304" pitchFamily="18" charset="0"/>
              <a:cs typeface="Arial" panose="020B0604020202020204" pitchFamily="34" charset="0"/>
            </a:endParaRPr>
          </a:p>
          <a:p>
            <a:pPr marL="342900" indent="-342900" fontAlgn="base">
              <a:buClr>
                <a:srgbClr val="EF7A12"/>
              </a:buClr>
              <a:buFont typeface="Arial" panose="020B0604020202020204" pitchFamily="34" charset="0"/>
              <a:buChar char="•"/>
            </a:pPr>
            <a:endParaRPr lang="en-GB">
              <a:latin typeface="Arial" panose="020B0604020202020204" pitchFamily="34" charset="0"/>
              <a:ea typeface="Times New Roman" panose="02020603050405020304" pitchFamily="18" charset="0"/>
              <a:cs typeface="Arial" panose="020B0604020202020204" pitchFamily="34" charset="0"/>
            </a:endParaRPr>
          </a:p>
          <a:p>
            <a:pPr marL="342900" indent="-342900" fontAlgn="base">
              <a:buClr>
                <a:srgbClr val="EF7A12"/>
              </a:buClr>
              <a:buFont typeface="Arial" panose="020B0604020202020204" pitchFamily="34" charset="0"/>
              <a:buChar char="•"/>
            </a:pPr>
            <a:r>
              <a:rPr lang="en-GB">
                <a:solidFill>
                  <a:srgbClr val="000000"/>
                </a:solidFill>
                <a:latin typeface="Arial" panose="020B0604020202020204" pitchFamily="34" charset="0"/>
                <a:ea typeface="Times New Roman" panose="02020603050405020304" pitchFamily="18" charset="0"/>
                <a:cs typeface="Arial" panose="020B0604020202020204" pitchFamily="34" charset="0"/>
              </a:rPr>
              <a:t>Distance yourself from the fire </a:t>
            </a:r>
            <a:endParaRPr lang="en-GB">
              <a:latin typeface="Arial" panose="020B0604020202020204" pitchFamily="34" charset="0"/>
              <a:ea typeface="Times New Roman" panose="02020603050405020304" pitchFamily="18" charset="0"/>
              <a:cs typeface="Arial" panose="020B0604020202020204" pitchFamily="34" charset="0"/>
            </a:endParaRPr>
          </a:p>
          <a:p>
            <a:pPr fontAlgn="base">
              <a:buClr>
                <a:srgbClr val="EF7A12"/>
              </a:buClr>
            </a:pPr>
            <a:endParaRPr lang="en-GB">
              <a:latin typeface="Arial" panose="020B0604020202020204" pitchFamily="34" charset="0"/>
              <a:ea typeface="Times New Roman" panose="02020603050405020304" pitchFamily="18" charset="0"/>
              <a:cs typeface="Arial" panose="020B0604020202020204" pitchFamily="34" charset="0"/>
            </a:endParaRPr>
          </a:p>
          <a:p>
            <a:pPr marL="342900" indent="-342900" fontAlgn="base">
              <a:buClr>
                <a:srgbClr val="EF7A12"/>
              </a:buClr>
              <a:buFont typeface="Arial" panose="020B0604020202020204" pitchFamily="34" charset="0"/>
              <a:buChar char="•"/>
            </a:pPr>
            <a:r>
              <a:rPr lang="en-GB">
                <a:solidFill>
                  <a:srgbClr val="000000"/>
                </a:solidFill>
                <a:latin typeface="Arial" panose="020B0604020202020204" pitchFamily="34" charset="0"/>
                <a:ea typeface="Times New Roman" panose="02020603050405020304" pitchFamily="18" charset="0"/>
                <a:cs typeface="Arial" panose="020B0604020202020204" pitchFamily="34" charset="0"/>
              </a:rPr>
              <a:t>Contact your Team leader ( during training ) explain the situation and where you are heading.</a:t>
            </a:r>
            <a:endParaRPr lang="en-GB">
              <a:latin typeface="Arial" panose="020B0604020202020204" pitchFamily="34" charset="0"/>
              <a:ea typeface="Times New Roman" panose="02020603050405020304" pitchFamily="18" charset="0"/>
              <a:cs typeface="Arial" panose="020B0604020202020204" pitchFamily="34" charset="0"/>
            </a:endParaRPr>
          </a:p>
          <a:p>
            <a:pPr fontAlgn="base">
              <a:buClr>
                <a:srgbClr val="EF7A12"/>
              </a:buClr>
            </a:pPr>
            <a:endParaRPr lang="en-GB">
              <a:latin typeface="Arial" panose="020B0604020202020204" pitchFamily="34" charset="0"/>
              <a:ea typeface="Times New Roman" panose="02020603050405020304" pitchFamily="18" charset="0"/>
              <a:cs typeface="Arial" panose="020B0604020202020204" pitchFamily="34" charset="0"/>
            </a:endParaRPr>
          </a:p>
          <a:p>
            <a:pPr marL="342900" indent="-342900" fontAlgn="base">
              <a:buClr>
                <a:srgbClr val="EF7A12"/>
              </a:buClr>
              <a:buFont typeface="Arial" panose="020B0604020202020204" pitchFamily="34" charset="0"/>
              <a:buChar char="•"/>
            </a:pPr>
            <a:r>
              <a:rPr lang="en-GB">
                <a:solidFill>
                  <a:srgbClr val="000000"/>
                </a:solidFill>
                <a:latin typeface="Arial" panose="020B0604020202020204" pitchFamily="34" charset="0"/>
                <a:ea typeface="Times New Roman" panose="02020603050405020304" pitchFamily="18" charset="0"/>
                <a:cs typeface="Arial" panose="020B0604020202020204" pitchFamily="34" charset="0"/>
              </a:rPr>
              <a:t>Team Leader to contact Fire Control on 03333990014 or 999 to confirm that the team are distancing themselves from the fire and heading towards !!!!!!!</a:t>
            </a:r>
            <a:endParaRPr lang="en-GB">
              <a:latin typeface="Arial" panose="020B0604020202020204" pitchFamily="34" charset="0"/>
              <a:ea typeface="Times New Roman" panose="02020603050405020304" pitchFamily="18" charset="0"/>
              <a:cs typeface="Arial" panose="020B0604020202020204" pitchFamily="34" charset="0"/>
            </a:endParaRPr>
          </a:p>
          <a:p>
            <a:endParaRPr lang="en-GB"/>
          </a:p>
        </p:txBody>
      </p:sp>
    </p:spTree>
    <p:extLst>
      <p:ext uri="{BB962C8B-B14F-4D97-AF65-F5344CB8AC3E}">
        <p14:creationId xmlns:p14="http://schemas.microsoft.com/office/powerpoint/2010/main" val="9989457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0C3D84-95B1-3357-C9A8-D7000BC0E559}"/>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B467981A-80E4-BE96-104B-76027D87FFC3}"/>
              </a:ext>
            </a:extLst>
          </p:cNvPr>
          <p:cNvSpPr>
            <a:spLocks noGrp="1"/>
          </p:cNvSpPr>
          <p:nvPr>
            <p:ph type="body" sz="quarter" idx="10"/>
          </p:nvPr>
        </p:nvSpPr>
        <p:spPr>
          <a:xfrm>
            <a:off x="3711648" y="3492063"/>
            <a:ext cx="1838177" cy="644142"/>
          </a:xfrm>
        </p:spPr>
        <p:txBody>
          <a:bodyPr/>
          <a:lstStyle/>
          <a:p>
            <a:r>
              <a:rPr lang="en-GB" b="1">
                <a:latin typeface="Arial Narrow"/>
              </a:rPr>
              <a:t>Kevin </a:t>
            </a:r>
            <a:r>
              <a:rPr lang="en-GB" b="1" err="1">
                <a:latin typeface="Arial Narrow"/>
              </a:rPr>
              <a:t>scott</a:t>
            </a:r>
            <a:r>
              <a:rPr lang="en-GB" b="1">
                <a:latin typeface="Arial Narrow"/>
              </a:rPr>
              <a:t> </a:t>
            </a:r>
          </a:p>
          <a:p>
            <a:r>
              <a:rPr lang="en-GB" b="1">
                <a:latin typeface="Arial Narrow"/>
              </a:rPr>
              <a:t>chief scrutineer </a:t>
            </a:r>
          </a:p>
        </p:txBody>
      </p:sp>
      <p:sp>
        <p:nvSpPr>
          <p:cNvPr id="4" name="Text Placeholder 3">
            <a:extLst>
              <a:ext uri="{FF2B5EF4-FFF2-40B4-BE49-F238E27FC236}">
                <a16:creationId xmlns:a16="http://schemas.microsoft.com/office/drawing/2014/main" id="{2FC09572-6041-FDCB-74AB-1A12EE98A411}"/>
              </a:ext>
            </a:extLst>
          </p:cNvPr>
          <p:cNvSpPr>
            <a:spLocks noGrp="1"/>
          </p:cNvSpPr>
          <p:nvPr>
            <p:ph type="body" sz="quarter" idx="11"/>
          </p:nvPr>
        </p:nvSpPr>
        <p:spPr>
          <a:xfrm>
            <a:off x="2789408" y="3086961"/>
            <a:ext cx="3682658" cy="405102"/>
          </a:xfrm>
        </p:spPr>
        <p:txBody>
          <a:bodyPr/>
          <a:lstStyle/>
          <a:p>
            <a:r>
              <a:rPr lang="en-GB">
                <a:latin typeface="Arial Narrow"/>
              </a:rPr>
              <a:t>Clothing and equipment </a:t>
            </a:r>
            <a:endParaRPr lang="en-GB"/>
          </a:p>
        </p:txBody>
      </p:sp>
      <p:pic>
        <p:nvPicPr>
          <p:cNvPr id="5" name="Content Placeholder 8" descr="A couple of people with large red backpacks&#10;&#10;Description automatically generated">
            <a:extLst>
              <a:ext uri="{FF2B5EF4-FFF2-40B4-BE49-F238E27FC236}">
                <a16:creationId xmlns:a16="http://schemas.microsoft.com/office/drawing/2014/main" id="{7EC9BC1A-D4DE-1C8A-F9E2-69F06DCA17DC}"/>
              </a:ext>
            </a:extLst>
          </p:cNvPr>
          <p:cNvPicPr>
            <a:picLocks noChangeAspect="1"/>
          </p:cNvPicPr>
          <p:nvPr/>
        </p:nvPicPr>
        <p:blipFill rotWithShape="1">
          <a:blip r:embed="rId3"/>
          <a:srcRect l="28049" t="17904" r="19970" b="36245"/>
          <a:stretch/>
        </p:blipFill>
        <p:spPr>
          <a:xfrm>
            <a:off x="2958301" y="4283922"/>
            <a:ext cx="3344872" cy="206023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5132506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12F1170-C30C-B5AE-6497-1DBDBA53EBC5}"/>
              </a:ext>
            </a:extLst>
          </p:cNvPr>
          <p:cNvSpPr>
            <a:spLocks noGrp="1"/>
          </p:cNvSpPr>
          <p:nvPr>
            <p:ph type="ctrTitle"/>
          </p:nvPr>
        </p:nvSpPr>
        <p:spPr>
          <a:xfrm>
            <a:off x="573669" y="247149"/>
            <a:ext cx="2221296" cy="313932"/>
          </a:xfrm>
        </p:spPr>
        <p:txBody>
          <a:bodyPr/>
          <a:lstStyle/>
          <a:p>
            <a:r>
              <a:rPr lang="en-GB"/>
              <a:t>Clothing &amp; equipment</a:t>
            </a:r>
          </a:p>
        </p:txBody>
      </p:sp>
      <p:sp>
        <p:nvSpPr>
          <p:cNvPr id="4" name="Text Placeholder 3">
            <a:extLst>
              <a:ext uri="{FF2B5EF4-FFF2-40B4-BE49-F238E27FC236}">
                <a16:creationId xmlns:a16="http://schemas.microsoft.com/office/drawing/2014/main" id="{B8AD420F-58BD-845A-238E-BE0422CADEB4}"/>
              </a:ext>
            </a:extLst>
          </p:cNvPr>
          <p:cNvSpPr>
            <a:spLocks noGrp="1"/>
          </p:cNvSpPr>
          <p:nvPr>
            <p:ph type="body" sz="quarter" idx="10"/>
          </p:nvPr>
        </p:nvSpPr>
        <p:spPr>
          <a:xfrm>
            <a:off x="575999" y="556769"/>
            <a:ext cx="1956800" cy="349200"/>
          </a:xfrm>
        </p:spPr>
        <p:txBody>
          <a:bodyPr/>
          <a:lstStyle/>
          <a:p>
            <a:r>
              <a:rPr lang="en-GB"/>
              <a:t>SCRUTINEERS</a:t>
            </a:r>
          </a:p>
        </p:txBody>
      </p:sp>
      <p:pic>
        <p:nvPicPr>
          <p:cNvPr id="6" name="Picture 5" descr="Logo, company name&#10;&#10;Description automatically generated">
            <a:extLst>
              <a:ext uri="{FF2B5EF4-FFF2-40B4-BE49-F238E27FC236}">
                <a16:creationId xmlns:a16="http://schemas.microsoft.com/office/drawing/2014/main" id="{F9E0C0EF-6117-AB1E-C750-4937390FDFD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21682" y="5896129"/>
            <a:ext cx="826625" cy="827853"/>
          </a:xfrm>
          <a:prstGeom prst="rect">
            <a:avLst/>
          </a:prstGeom>
        </p:spPr>
      </p:pic>
      <p:sp>
        <p:nvSpPr>
          <p:cNvPr id="7" name="Content Placeholder 1">
            <a:extLst>
              <a:ext uri="{FF2B5EF4-FFF2-40B4-BE49-F238E27FC236}">
                <a16:creationId xmlns:a16="http://schemas.microsoft.com/office/drawing/2014/main" id="{4048A62A-E079-0F02-3DDE-5BF108DB0578}"/>
              </a:ext>
            </a:extLst>
          </p:cNvPr>
          <p:cNvSpPr txBox="1">
            <a:spLocks/>
          </p:cNvSpPr>
          <p:nvPr/>
        </p:nvSpPr>
        <p:spPr>
          <a:xfrm>
            <a:off x="163069" y="1091628"/>
            <a:ext cx="3623427" cy="5598795"/>
          </a:xfrm>
          <a:prstGeom prst="rect">
            <a:avLst/>
          </a:prstGeom>
          <a:ln w="50800">
            <a:solidFill>
              <a:srgbClr val="EF7A12"/>
            </a:solidFill>
          </a:ln>
        </p:spPr>
        <p:txBody>
          <a:bodyPr anchor="ctr"/>
          <a:lstStyle>
            <a:lvl1pPr marL="0" indent="0" algn="l" defTabSz="914400" rtl="0" eaLnBrk="1" latinLnBrk="0" hangingPunct="1">
              <a:lnSpc>
                <a:spcPct val="90000"/>
              </a:lnSpc>
              <a:spcBef>
                <a:spcPts val="10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2000" b="1"/>
              <a:t>WHO WE ARE</a:t>
            </a:r>
          </a:p>
          <a:p>
            <a:pPr marL="342900" indent="-342900">
              <a:buClr>
                <a:srgbClr val="EF7A12"/>
              </a:buClr>
              <a:buFont typeface="Arial" panose="020B0604020202020204" pitchFamily="34" charset="0"/>
              <a:buChar char="•"/>
            </a:pPr>
            <a:r>
              <a:rPr lang="en-GB" sz="2000"/>
              <a:t>34 (mainly) ex military volunteers.</a:t>
            </a:r>
          </a:p>
          <a:p>
            <a:pPr marL="342900" indent="-342900">
              <a:buClr>
                <a:srgbClr val="EF7A12"/>
              </a:buClr>
              <a:buFont typeface="Arial" panose="020B0604020202020204" pitchFamily="34" charset="0"/>
              <a:buChar char="•"/>
            </a:pPr>
            <a:r>
              <a:rPr lang="en-GB" sz="2000"/>
              <a:t>Dynamic safety on the moor.</a:t>
            </a:r>
          </a:p>
          <a:p>
            <a:pPr marL="342900" indent="-342900">
              <a:buClr>
                <a:srgbClr val="EF7A12"/>
              </a:buClr>
              <a:buFont typeface="Arial" panose="020B0604020202020204" pitchFamily="34" charset="0"/>
              <a:buChar char="•"/>
            </a:pPr>
            <a:r>
              <a:rPr lang="en-GB" sz="2000"/>
              <a:t>Set standards for clothing and equipment.</a:t>
            </a:r>
          </a:p>
          <a:p>
            <a:pPr marL="342900" indent="-342900">
              <a:buClr>
                <a:srgbClr val="EF7A12"/>
              </a:buClr>
              <a:buFont typeface="Arial" panose="020B0604020202020204" pitchFamily="34" charset="0"/>
              <a:buChar char="•"/>
            </a:pPr>
            <a:r>
              <a:rPr lang="en-GB" sz="2000"/>
              <a:t>600+ years of TT experience.</a:t>
            </a:r>
          </a:p>
          <a:p>
            <a:pPr marL="342900" indent="-342900">
              <a:buClr>
                <a:srgbClr val="EF7A12"/>
              </a:buClr>
              <a:buFont typeface="Arial" panose="020B0604020202020204" pitchFamily="34" charset="0"/>
              <a:buChar char="•"/>
            </a:pPr>
            <a:r>
              <a:rPr lang="en-GB" sz="2000">
                <a:solidFill>
                  <a:srgbClr val="000000"/>
                </a:solidFill>
                <a:latin typeface="Arial"/>
                <a:cs typeface="Arial"/>
              </a:rPr>
              <a:t>1000+ years of mountain experience.</a:t>
            </a:r>
          </a:p>
          <a:p>
            <a:pPr marL="342900" indent="-342900">
              <a:buClr>
                <a:srgbClr val="EF7A12"/>
              </a:buClr>
              <a:buFont typeface="Arial" panose="020B0604020202020204" pitchFamily="34" charset="0"/>
              <a:buChar char="•"/>
            </a:pPr>
            <a:r>
              <a:rPr lang="en-GB" sz="2000"/>
              <a:t>Skills include; mountain &amp; hill quals, Mountain Rescue, Paramedics, youth/adult training &amp; mentoring, DBS, First Aid</a:t>
            </a:r>
          </a:p>
        </p:txBody>
      </p:sp>
      <p:pic>
        <p:nvPicPr>
          <p:cNvPr id="2050" name="Picture 2">
            <a:extLst>
              <a:ext uri="{FF2B5EF4-FFF2-40B4-BE49-F238E27FC236}">
                <a16:creationId xmlns:a16="http://schemas.microsoft.com/office/drawing/2014/main" id="{350D7152-815F-67BB-22E7-09F55D0EAE1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72375" y="1783080"/>
            <a:ext cx="5202638" cy="3419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05540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9758BE-B07C-1459-3B5E-727B67CBA3C1}"/>
            </a:ext>
          </a:extLst>
        </p:cNvPr>
        <p:cNvGrpSpPr/>
        <p:nvPr/>
      </p:nvGrpSpPr>
      <p:grpSpPr>
        <a:xfrm>
          <a:off x="0" y="0"/>
          <a:ext cx="0" cy="0"/>
          <a:chOff x="0" y="0"/>
          <a:chExt cx="0" cy="0"/>
        </a:xfrm>
      </p:grpSpPr>
      <p:sp>
        <p:nvSpPr>
          <p:cNvPr id="7" name="Content Placeholder 1">
            <a:extLst>
              <a:ext uri="{FF2B5EF4-FFF2-40B4-BE49-F238E27FC236}">
                <a16:creationId xmlns:a16="http://schemas.microsoft.com/office/drawing/2014/main" id="{C39F886F-29B2-923F-94BC-0629A6B24655}"/>
              </a:ext>
            </a:extLst>
          </p:cNvPr>
          <p:cNvSpPr txBox="1">
            <a:spLocks/>
          </p:cNvSpPr>
          <p:nvPr/>
        </p:nvSpPr>
        <p:spPr>
          <a:xfrm>
            <a:off x="154941" y="1228725"/>
            <a:ext cx="3319779" cy="3419474"/>
          </a:xfrm>
          <a:prstGeom prst="rect">
            <a:avLst/>
          </a:prstGeom>
          <a:ln w="50800">
            <a:solidFill>
              <a:srgbClr val="EF7A12"/>
            </a:solidFill>
          </a:ln>
        </p:spPr>
        <p:txBody>
          <a:bodyPr anchor="ctr"/>
          <a:lstStyle>
            <a:lvl1pPr marL="0" indent="0" algn="l" defTabSz="914400" rtl="0" eaLnBrk="1" latinLnBrk="0" hangingPunct="1">
              <a:lnSpc>
                <a:spcPct val="90000"/>
              </a:lnSpc>
              <a:spcBef>
                <a:spcPts val="10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2000" b="1"/>
              <a:t>TEN TORS 26</a:t>
            </a:r>
          </a:p>
          <a:p>
            <a:pPr marL="342900" indent="-342900">
              <a:buClr>
                <a:srgbClr val="EF7A12"/>
              </a:buClr>
              <a:buFont typeface="Arial" panose="020B0604020202020204" pitchFamily="34" charset="0"/>
              <a:buChar char="•"/>
            </a:pPr>
            <a:r>
              <a:rPr lang="en-GB" sz="2000"/>
              <a:t>Event success – 90% of participants completed their challenge.</a:t>
            </a:r>
          </a:p>
          <a:p>
            <a:pPr marL="342900" indent="-342900">
              <a:buClr>
                <a:srgbClr val="EF7A12"/>
              </a:buClr>
              <a:buFont typeface="Arial" panose="020B0604020202020204" pitchFamily="34" charset="0"/>
              <a:buChar char="•"/>
            </a:pPr>
            <a:r>
              <a:rPr lang="en-GB" sz="2000"/>
              <a:t>10% clothing and equipment check.</a:t>
            </a:r>
          </a:p>
          <a:p>
            <a:pPr marL="342900" indent="-342900">
              <a:buClr>
                <a:srgbClr val="EF7A12"/>
              </a:buClr>
              <a:buFont typeface="Arial" panose="020B0604020202020204" pitchFamily="34" charset="0"/>
              <a:buChar char="•"/>
            </a:pPr>
            <a:r>
              <a:rPr lang="en-GB" sz="2000"/>
              <a:t>ONLY 35% fully complaint with Annex B.</a:t>
            </a:r>
          </a:p>
        </p:txBody>
      </p:sp>
      <p:sp>
        <p:nvSpPr>
          <p:cNvPr id="11" name="Content Placeholder 1">
            <a:extLst>
              <a:ext uri="{FF2B5EF4-FFF2-40B4-BE49-F238E27FC236}">
                <a16:creationId xmlns:a16="http://schemas.microsoft.com/office/drawing/2014/main" id="{B4625650-1BB0-C58A-744E-E6FA4466D1E8}"/>
              </a:ext>
            </a:extLst>
          </p:cNvPr>
          <p:cNvSpPr txBox="1">
            <a:spLocks/>
          </p:cNvSpPr>
          <p:nvPr/>
        </p:nvSpPr>
        <p:spPr>
          <a:xfrm>
            <a:off x="3630168" y="1228724"/>
            <a:ext cx="5358891" cy="3419475"/>
          </a:xfrm>
          <a:prstGeom prst="rect">
            <a:avLst/>
          </a:prstGeom>
          <a:ln w="50800">
            <a:solidFill>
              <a:srgbClr val="EF7A12"/>
            </a:solidFill>
          </a:ln>
        </p:spPr>
        <p:txBody>
          <a:bodyPr anchor="ctr"/>
          <a:lstStyle>
            <a:lvl1pPr marL="0" indent="0" algn="l" defTabSz="914400" rtl="0" eaLnBrk="1" latinLnBrk="0" hangingPunct="1">
              <a:lnSpc>
                <a:spcPct val="90000"/>
              </a:lnSpc>
              <a:spcBef>
                <a:spcPts val="10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2000" b="1"/>
              <a:t>ANNEX B</a:t>
            </a:r>
            <a:endParaRPr lang="en-GB" sz="2000" b="1">
              <a:solidFill>
                <a:srgbClr val="000000"/>
              </a:solidFill>
              <a:latin typeface="Arial"/>
              <a:cs typeface="Arial"/>
            </a:endParaRPr>
          </a:p>
          <a:p>
            <a:pPr marL="342900" indent="-342900">
              <a:buClr>
                <a:srgbClr val="EF7A12"/>
              </a:buClr>
              <a:buFont typeface="Arial" panose="020B0604020202020204" pitchFamily="34" charset="0"/>
              <a:buChar char="•"/>
            </a:pPr>
            <a:r>
              <a:rPr lang="en-GB" sz="2000"/>
              <a:t>Developed for SAFETY of INDIVIDUAL and TEAM, irrespective of the weather.</a:t>
            </a:r>
          </a:p>
          <a:p>
            <a:pPr marL="342900" indent="-342900">
              <a:buClr>
                <a:srgbClr val="EF7A12"/>
              </a:buClr>
              <a:buFont typeface="Arial" panose="020B0604020202020204" pitchFamily="34" charset="0"/>
              <a:buChar char="•"/>
            </a:pPr>
            <a:r>
              <a:rPr lang="en-GB" sz="2000"/>
              <a:t>MANDATORY – an official rule, law, or authority, meaning it is NOT optional.</a:t>
            </a:r>
          </a:p>
          <a:p>
            <a:pPr marL="342900" indent="-342900">
              <a:buClr>
                <a:srgbClr val="EF7A12"/>
              </a:buClr>
              <a:buFont typeface="Arial" panose="020B0604020202020204" pitchFamily="34" charset="0"/>
              <a:buChar char="•"/>
            </a:pPr>
            <a:r>
              <a:rPr lang="en-GB" sz="2000"/>
              <a:t>Annex B = minimum event standard</a:t>
            </a:r>
          </a:p>
          <a:p>
            <a:pPr marL="342900" indent="-342900">
              <a:buClr>
                <a:srgbClr val="EF7A12"/>
              </a:buClr>
              <a:buFont typeface="Arial" panose="020B0604020202020204" pitchFamily="34" charset="0"/>
              <a:buChar char="•"/>
            </a:pPr>
            <a:r>
              <a:rPr lang="en-GB" sz="2000"/>
              <a:t>Winter training: Carry additional equipment.</a:t>
            </a:r>
          </a:p>
          <a:p>
            <a:pPr marL="342900" indent="-342900">
              <a:buClr>
                <a:srgbClr val="EF7A12"/>
              </a:buClr>
              <a:buFont typeface="Arial" panose="020B0604020202020204" pitchFamily="34" charset="0"/>
              <a:buChar char="•"/>
            </a:pPr>
            <a:r>
              <a:rPr lang="en-GB" sz="2000"/>
              <a:t>Train participants to use it correctly</a:t>
            </a:r>
          </a:p>
        </p:txBody>
      </p:sp>
      <p:sp>
        <p:nvSpPr>
          <p:cNvPr id="15" name="Content Placeholder 1">
            <a:extLst>
              <a:ext uri="{FF2B5EF4-FFF2-40B4-BE49-F238E27FC236}">
                <a16:creationId xmlns:a16="http://schemas.microsoft.com/office/drawing/2014/main" id="{B6968D16-FF7C-B495-7B53-662BA19A37EA}"/>
              </a:ext>
            </a:extLst>
          </p:cNvPr>
          <p:cNvSpPr txBox="1">
            <a:spLocks/>
          </p:cNvSpPr>
          <p:nvPr/>
        </p:nvSpPr>
        <p:spPr>
          <a:xfrm>
            <a:off x="493269" y="4948853"/>
            <a:ext cx="7315707" cy="1698835"/>
          </a:xfrm>
          <a:prstGeom prst="rect">
            <a:avLst/>
          </a:prstGeom>
          <a:ln w="50800">
            <a:solidFill>
              <a:srgbClr val="EF7A12"/>
            </a:solidFill>
          </a:ln>
        </p:spPr>
        <p:txBody>
          <a:bodyPr anchor="ctr"/>
          <a:lstStyle>
            <a:lvl1pPr marL="0" indent="0" algn="l" defTabSz="914400" rtl="0" eaLnBrk="1" latinLnBrk="0" hangingPunct="1">
              <a:lnSpc>
                <a:spcPct val="90000"/>
              </a:lnSpc>
              <a:spcBef>
                <a:spcPts val="10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2000" b="1"/>
              <a:t>TEN TORS 27</a:t>
            </a:r>
          </a:p>
          <a:p>
            <a:pPr marL="342900" indent="-342900">
              <a:buClr>
                <a:srgbClr val="EF7A12"/>
              </a:buClr>
              <a:buFont typeface="Arial" panose="020B0604020202020204" pitchFamily="34" charset="0"/>
              <a:buChar char="•"/>
            </a:pPr>
            <a:r>
              <a:rPr lang="en-GB" sz="2000"/>
              <a:t>20% kit check - lottery D-1.</a:t>
            </a:r>
          </a:p>
          <a:p>
            <a:pPr marL="342900" indent="-342900">
              <a:buClr>
                <a:srgbClr val="EF7A12"/>
              </a:buClr>
              <a:buFont typeface="Arial" panose="020B0604020202020204" pitchFamily="34" charset="0"/>
              <a:buChar char="•"/>
            </a:pPr>
            <a:r>
              <a:rPr lang="en-GB" sz="2000">
                <a:solidFill>
                  <a:srgbClr val="000000"/>
                </a:solidFill>
              </a:rPr>
              <a:t>Ensure the </a:t>
            </a:r>
            <a:r>
              <a:rPr lang="en-GB" sz="2000" b="1">
                <a:solidFill>
                  <a:srgbClr val="000000"/>
                </a:solidFill>
              </a:rPr>
              <a:t>SAFETY</a:t>
            </a:r>
            <a:r>
              <a:rPr lang="en-GB" sz="2000">
                <a:solidFill>
                  <a:srgbClr val="000000"/>
                </a:solidFill>
              </a:rPr>
              <a:t> of participants and integrity of Ten Tors.</a:t>
            </a:r>
          </a:p>
          <a:p>
            <a:pPr marL="342900" indent="-342900">
              <a:buClr>
                <a:srgbClr val="EF7A12"/>
              </a:buClr>
              <a:buFont typeface="Arial" panose="020B0604020202020204" pitchFamily="34" charset="0"/>
              <a:buChar char="•"/>
            </a:pPr>
            <a:r>
              <a:rPr lang="en-GB" sz="2000"/>
              <a:t>Monitoring compliance with ANNEX B.</a:t>
            </a:r>
          </a:p>
        </p:txBody>
      </p:sp>
      <p:sp>
        <p:nvSpPr>
          <p:cNvPr id="6" name="Title 5">
            <a:extLst>
              <a:ext uri="{FF2B5EF4-FFF2-40B4-BE49-F238E27FC236}">
                <a16:creationId xmlns:a16="http://schemas.microsoft.com/office/drawing/2014/main" id="{CD9F647E-8A25-DF06-5823-285E04B5B381}"/>
              </a:ext>
            </a:extLst>
          </p:cNvPr>
          <p:cNvSpPr>
            <a:spLocks noGrp="1"/>
          </p:cNvSpPr>
          <p:nvPr>
            <p:ph type="ctrTitle"/>
          </p:nvPr>
        </p:nvSpPr>
        <p:spPr>
          <a:xfrm>
            <a:off x="576000" y="256333"/>
            <a:ext cx="2264897" cy="313932"/>
          </a:xfrm>
        </p:spPr>
        <p:txBody>
          <a:bodyPr/>
          <a:lstStyle/>
          <a:p>
            <a:r>
              <a:rPr lang="en-GB"/>
              <a:t>Clothing &amp; equipment</a:t>
            </a:r>
          </a:p>
        </p:txBody>
      </p:sp>
      <p:sp>
        <p:nvSpPr>
          <p:cNvPr id="9" name="Text Placeholder 8">
            <a:extLst>
              <a:ext uri="{FF2B5EF4-FFF2-40B4-BE49-F238E27FC236}">
                <a16:creationId xmlns:a16="http://schemas.microsoft.com/office/drawing/2014/main" id="{6E0F9ACC-844A-5175-3798-AB7328BB752C}"/>
              </a:ext>
            </a:extLst>
          </p:cNvPr>
          <p:cNvSpPr>
            <a:spLocks noGrp="1"/>
          </p:cNvSpPr>
          <p:nvPr>
            <p:ph type="body" sz="quarter" idx="10"/>
          </p:nvPr>
        </p:nvSpPr>
        <p:spPr>
          <a:xfrm>
            <a:off x="575190" y="547430"/>
            <a:ext cx="1071942" cy="349702"/>
          </a:xfrm>
        </p:spPr>
        <p:txBody>
          <a:bodyPr/>
          <a:lstStyle/>
          <a:p>
            <a:r>
              <a:rPr lang="en-GB"/>
              <a:t>Annex b</a:t>
            </a:r>
          </a:p>
        </p:txBody>
      </p:sp>
    </p:spTree>
    <p:extLst>
      <p:ext uri="{BB962C8B-B14F-4D97-AF65-F5344CB8AC3E}">
        <p14:creationId xmlns:p14="http://schemas.microsoft.com/office/powerpoint/2010/main" val="2462703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D58E5A-0F79-88B4-5FE5-D36080601BC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7F11AC1-2E98-795B-CF11-5EA102BF96B3}"/>
              </a:ext>
            </a:extLst>
          </p:cNvPr>
          <p:cNvSpPr>
            <a:spLocks noGrp="1"/>
          </p:cNvSpPr>
          <p:nvPr>
            <p:ph type="ctrTitle"/>
          </p:nvPr>
        </p:nvSpPr>
        <p:spPr>
          <a:xfrm>
            <a:off x="575999" y="437219"/>
            <a:ext cx="2221296" cy="313932"/>
          </a:xfrm>
        </p:spPr>
        <p:txBody>
          <a:bodyPr/>
          <a:lstStyle/>
          <a:p>
            <a:r>
              <a:rPr lang="en-GB"/>
              <a:t>Clothing &amp; equipment</a:t>
            </a:r>
          </a:p>
        </p:txBody>
      </p:sp>
      <p:sp>
        <p:nvSpPr>
          <p:cNvPr id="4" name="Text Placeholder 3">
            <a:extLst>
              <a:ext uri="{FF2B5EF4-FFF2-40B4-BE49-F238E27FC236}">
                <a16:creationId xmlns:a16="http://schemas.microsoft.com/office/drawing/2014/main" id="{B3A50F2E-2A4A-83CB-C526-624C0B278D06}"/>
              </a:ext>
            </a:extLst>
          </p:cNvPr>
          <p:cNvSpPr>
            <a:spLocks noGrp="1"/>
          </p:cNvSpPr>
          <p:nvPr>
            <p:ph type="body" sz="quarter" idx="10"/>
          </p:nvPr>
        </p:nvSpPr>
        <p:spPr>
          <a:xfrm>
            <a:off x="575999" y="749479"/>
            <a:ext cx="1254684" cy="349200"/>
          </a:xfrm>
        </p:spPr>
        <p:txBody>
          <a:bodyPr/>
          <a:lstStyle/>
          <a:p>
            <a:r>
              <a:rPr lang="en-GB"/>
              <a:t>ANNEX B</a:t>
            </a:r>
          </a:p>
        </p:txBody>
      </p:sp>
      <p:cxnSp>
        <p:nvCxnSpPr>
          <p:cNvPr id="8" name="Straight Connector 7">
            <a:extLst>
              <a:ext uri="{FF2B5EF4-FFF2-40B4-BE49-F238E27FC236}">
                <a16:creationId xmlns:a16="http://schemas.microsoft.com/office/drawing/2014/main" id="{D828B5DB-9218-AD9E-272D-90633E1A091C}"/>
              </a:ext>
            </a:extLst>
          </p:cNvPr>
          <p:cNvCxnSpPr/>
          <p:nvPr/>
        </p:nvCxnSpPr>
        <p:spPr bwMode="auto">
          <a:xfrm flipH="1">
            <a:off x="2320948" y="1412776"/>
            <a:ext cx="72008" cy="4320480"/>
          </a:xfrm>
          <a:prstGeom prst="line">
            <a:avLst/>
          </a:prstGeom>
          <a:solidFill>
            <a:schemeClr val="accent1"/>
          </a:solidFill>
          <a:ln w="38100" cap="flat" cmpd="sng" algn="ctr">
            <a:solidFill>
              <a:schemeClr val="tx1"/>
            </a:solidFill>
            <a:prstDash val="solid"/>
            <a:round/>
            <a:headEnd type="none" w="med" len="med"/>
            <a:tailEnd type="none" w="med" len="med"/>
          </a:ln>
          <a:effectLst/>
        </p:spPr>
      </p:cxnSp>
      <p:sp>
        <p:nvSpPr>
          <p:cNvPr id="9" name="TextBox 8">
            <a:extLst>
              <a:ext uri="{FF2B5EF4-FFF2-40B4-BE49-F238E27FC236}">
                <a16:creationId xmlns:a16="http://schemas.microsoft.com/office/drawing/2014/main" id="{C7F50E58-3362-5812-A55B-C769717317AF}"/>
              </a:ext>
            </a:extLst>
          </p:cNvPr>
          <p:cNvSpPr txBox="1"/>
          <p:nvPr/>
        </p:nvSpPr>
        <p:spPr>
          <a:xfrm>
            <a:off x="1203341" y="2871155"/>
            <a:ext cx="10801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rPr>
              <a:t>RISK</a:t>
            </a:r>
          </a:p>
        </p:txBody>
      </p:sp>
      <p:sp>
        <p:nvSpPr>
          <p:cNvPr id="10" name="Up Arrow 12">
            <a:extLst>
              <a:ext uri="{FF2B5EF4-FFF2-40B4-BE49-F238E27FC236}">
                <a16:creationId xmlns:a16="http://schemas.microsoft.com/office/drawing/2014/main" id="{525C485F-9E44-1DAF-B1E3-3E60D97D7B17}"/>
              </a:ext>
            </a:extLst>
          </p:cNvPr>
          <p:cNvSpPr/>
          <p:nvPr/>
        </p:nvSpPr>
        <p:spPr bwMode="auto">
          <a:xfrm>
            <a:off x="1812060" y="2348880"/>
            <a:ext cx="432048" cy="2376264"/>
          </a:xfrm>
          <a:prstGeom prst="upArrow">
            <a:avLst/>
          </a:prstGeom>
          <a:solidFill>
            <a:srgbClr val="EF7A12"/>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ahoma" pitchFamily="34" charset="0"/>
              <a:ea typeface="+mn-ea"/>
              <a:cs typeface="+mn-cs"/>
            </a:endParaRPr>
          </a:p>
        </p:txBody>
      </p:sp>
      <p:cxnSp>
        <p:nvCxnSpPr>
          <p:cNvPr id="11" name="Straight Connector 10">
            <a:extLst>
              <a:ext uri="{FF2B5EF4-FFF2-40B4-BE49-F238E27FC236}">
                <a16:creationId xmlns:a16="http://schemas.microsoft.com/office/drawing/2014/main" id="{CDE8B99B-EF8D-D379-4698-419F52224FA3}"/>
              </a:ext>
            </a:extLst>
          </p:cNvPr>
          <p:cNvCxnSpPr/>
          <p:nvPr/>
        </p:nvCxnSpPr>
        <p:spPr bwMode="auto">
          <a:xfrm>
            <a:off x="2320948" y="5733256"/>
            <a:ext cx="5442348" cy="0"/>
          </a:xfrm>
          <a:prstGeom prst="line">
            <a:avLst/>
          </a:prstGeom>
          <a:solidFill>
            <a:schemeClr val="accent1"/>
          </a:solidFill>
          <a:ln w="38100" cap="flat" cmpd="sng" algn="ctr">
            <a:solidFill>
              <a:schemeClr val="tx1"/>
            </a:solidFill>
            <a:prstDash val="solid"/>
            <a:round/>
            <a:headEnd type="none" w="med" len="med"/>
            <a:tailEnd type="none" w="med" len="med"/>
          </a:ln>
          <a:effectLst/>
        </p:spPr>
      </p:cxnSp>
      <p:sp>
        <p:nvSpPr>
          <p:cNvPr id="12" name="TextBox 11">
            <a:extLst>
              <a:ext uri="{FF2B5EF4-FFF2-40B4-BE49-F238E27FC236}">
                <a16:creationId xmlns:a16="http://schemas.microsoft.com/office/drawing/2014/main" id="{D26342E8-8192-D95D-3753-072512AA46B3}"/>
              </a:ext>
            </a:extLst>
          </p:cNvPr>
          <p:cNvSpPr txBox="1"/>
          <p:nvPr/>
        </p:nvSpPr>
        <p:spPr>
          <a:xfrm>
            <a:off x="2390104" y="5949280"/>
            <a:ext cx="200253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rPr>
              <a:t>HEAVY</a:t>
            </a:r>
          </a:p>
        </p:txBody>
      </p:sp>
      <p:sp>
        <p:nvSpPr>
          <p:cNvPr id="13" name="Right Arrow 21">
            <a:extLst>
              <a:ext uri="{FF2B5EF4-FFF2-40B4-BE49-F238E27FC236}">
                <a16:creationId xmlns:a16="http://schemas.microsoft.com/office/drawing/2014/main" id="{37D710A9-5C1D-5424-9883-960F08A09B3A}"/>
              </a:ext>
            </a:extLst>
          </p:cNvPr>
          <p:cNvSpPr/>
          <p:nvPr/>
        </p:nvSpPr>
        <p:spPr bwMode="auto">
          <a:xfrm>
            <a:off x="3369224" y="5857384"/>
            <a:ext cx="2880320" cy="230833"/>
          </a:xfrm>
          <a:prstGeom prst="rightArrow">
            <a:avLst/>
          </a:prstGeom>
          <a:solidFill>
            <a:srgbClr val="EF7A12"/>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ahoma" pitchFamily="34" charset="0"/>
              <a:ea typeface="+mn-ea"/>
              <a:cs typeface="+mn-cs"/>
            </a:endParaRPr>
          </a:p>
        </p:txBody>
      </p:sp>
      <p:sp>
        <p:nvSpPr>
          <p:cNvPr id="15" name="Arc 14">
            <a:extLst>
              <a:ext uri="{FF2B5EF4-FFF2-40B4-BE49-F238E27FC236}">
                <a16:creationId xmlns:a16="http://schemas.microsoft.com/office/drawing/2014/main" id="{AD2325BC-AA3A-B132-BB35-2A50674CC609}"/>
              </a:ext>
            </a:extLst>
          </p:cNvPr>
          <p:cNvSpPr/>
          <p:nvPr/>
        </p:nvSpPr>
        <p:spPr bwMode="auto">
          <a:xfrm rot="5400000">
            <a:off x="1879234" y="-315413"/>
            <a:ext cx="5904656" cy="4320476"/>
          </a:xfrm>
          <a:prstGeom prst="arc">
            <a:avLst/>
          </a:prstGeom>
          <a:noFill/>
          <a:ln w="444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ahoma" pitchFamily="34" charset="0"/>
              <a:ea typeface="+mn-ea"/>
              <a:cs typeface="+mn-cs"/>
            </a:endParaRPr>
          </a:p>
        </p:txBody>
      </p:sp>
      <p:sp>
        <p:nvSpPr>
          <p:cNvPr id="17" name="Arc 16">
            <a:extLst>
              <a:ext uri="{FF2B5EF4-FFF2-40B4-BE49-F238E27FC236}">
                <a16:creationId xmlns:a16="http://schemas.microsoft.com/office/drawing/2014/main" id="{715093B9-779D-6F18-B26E-E7C39BCE3DD4}"/>
              </a:ext>
            </a:extLst>
          </p:cNvPr>
          <p:cNvSpPr/>
          <p:nvPr/>
        </p:nvSpPr>
        <p:spPr bwMode="auto">
          <a:xfrm rot="5400000" flipV="1">
            <a:off x="1879234" y="-99390"/>
            <a:ext cx="5904656" cy="3888428"/>
          </a:xfrm>
          <a:prstGeom prst="arc">
            <a:avLst>
              <a:gd name="adj1" fmla="val 16092502"/>
              <a:gd name="adj2" fmla="val 0"/>
            </a:avLst>
          </a:prstGeom>
          <a:noFill/>
          <a:ln w="444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2400" b="0" i="0" u="none" strike="noStrike" kern="1200" cap="none" spc="0" normalizeH="0" baseline="0" noProof="0">
              <a:ln>
                <a:noFill/>
              </a:ln>
              <a:solidFill>
                <a:srgbClr val="000000"/>
              </a:solidFill>
              <a:effectLst/>
              <a:uLnTx/>
              <a:uFillTx/>
              <a:latin typeface="Tahoma" pitchFamily="34" charset="0"/>
              <a:ea typeface="+mn-ea"/>
              <a:cs typeface="+mn-cs"/>
            </a:endParaRPr>
          </a:p>
        </p:txBody>
      </p:sp>
      <p:sp>
        <p:nvSpPr>
          <p:cNvPr id="19" name="TextBox 18">
            <a:extLst>
              <a:ext uri="{FF2B5EF4-FFF2-40B4-BE49-F238E27FC236}">
                <a16:creationId xmlns:a16="http://schemas.microsoft.com/office/drawing/2014/main" id="{D87F289C-7088-EC5F-FF10-3A7BB54B9DEA}"/>
              </a:ext>
            </a:extLst>
          </p:cNvPr>
          <p:cNvSpPr txBox="1"/>
          <p:nvPr/>
        </p:nvSpPr>
        <p:spPr>
          <a:xfrm>
            <a:off x="6768093" y="5975180"/>
            <a:ext cx="136815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Calibri" panose="020F0502020204030204"/>
                <a:ea typeface="+mn-ea"/>
                <a:cs typeface="+mn-cs"/>
              </a:rPr>
              <a:t>LIGHT</a:t>
            </a:r>
          </a:p>
        </p:txBody>
      </p:sp>
      <p:sp>
        <p:nvSpPr>
          <p:cNvPr id="20" name="Oval 19">
            <a:extLst>
              <a:ext uri="{FF2B5EF4-FFF2-40B4-BE49-F238E27FC236}">
                <a16:creationId xmlns:a16="http://schemas.microsoft.com/office/drawing/2014/main" id="{BF09634F-291A-4AD6-B36C-5AE31327674C}"/>
              </a:ext>
            </a:extLst>
          </p:cNvPr>
          <p:cNvSpPr/>
          <p:nvPr/>
        </p:nvSpPr>
        <p:spPr>
          <a:xfrm>
            <a:off x="4164745" y="4425995"/>
            <a:ext cx="1404481" cy="668511"/>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479436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40F963-4B23-CA4F-721D-2C683BED806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D321668-BCEF-9680-4E21-AE9E84A70536}"/>
              </a:ext>
            </a:extLst>
          </p:cNvPr>
          <p:cNvSpPr>
            <a:spLocks noGrp="1"/>
          </p:cNvSpPr>
          <p:nvPr>
            <p:ph type="ctrTitle"/>
          </p:nvPr>
        </p:nvSpPr>
        <p:spPr>
          <a:xfrm>
            <a:off x="575999" y="437219"/>
            <a:ext cx="2221296" cy="313932"/>
          </a:xfrm>
        </p:spPr>
        <p:txBody>
          <a:bodyPr/>
          <a:lstStyle/>
          <a:p>
            <a:r>
              <a:rPr lang="en-GB"/>
              <a:t>Clothing &amp; equipment</a:t>
            </a:r>
          </a:p>
        </p:txBody>
      </p:sp>
      <p:sp>
        <p:nvSpPr>
          <p:cNvPr id="4" name="Text Placeholder 3">
            <a:extLst>
              <a:ext uri="{FF2B5EF4-FFF2-40B4-BE49-F238E27FC236}">
                <a16:creationId xmlns:a16="http://schemas.microsoft.com/office/drawing/2014/main" id="{73ED282D-47C3-2E9A-CAE2-6E0B025B6FAF}"/>
              </a:ext>
            </a:extLst>
          </p:cNvPr>
          <p:cNvSpPr>
            <a:spLocks noGrp="1"/>
          </p:cNvSpPr>
          <p:nvPr>
            <p:ph type="body" sz="quarter" idx="10"/>
          </p:nvPr>
        </p:nvSpPr>
        <p:spPr>
          <a:xfrm>
            <a:off x="575999" y="749479"/>
            <a:ext cx="1254684" cy="349200"/>
          </a:xfrm>
        </p:spPr>
        <p:txBody>
          <a:bodyPr/>
          <a:lstStyle/>
          <a:p>
            <a:r>
              <a:rPr lang="en-GB"/>
              <a:t>ANNEX B</a:t>
            </a:r>
          </a:p>
        </p:txBody>
      </p:sp>
      <p:sp>
        <p:nvSpPr>
          <p:cNvPr id="5" name="Content Placeholder 1">
            <a:extLst>
              <a:ext uri="{FF2B5EF4-FFF2-40B4-BE49-F238E27FC236}">
                <a16:creationId xmlns:a16="http://schemas.microsoft.com/office/drawing/2014/main" id="{ABCEF31C-1448-58DE-6B14-6D1405810076}"/>
              </a:ext>
            </a:extLst>
          </p:cNvPr>
          <p:cNvSpPr txBox="1">
            <a:spLocks/>
          </p:cNvSpPr>
          <p:nvPr/>
        </p:nvSpPr>
        <p:spPr>
          <a:xfrm>
            <a:off x="173663" y="1267367"/>
            <a:ext cx="4498921" cy="4918230"/>
          </a:xfrm>
          <a:prstGeom prst="rect">
            <a:avLst/>
          </a:prstGeom>
          <a:ln w="50800">
            <a:solidFill>
              <a:srgbClr val="EF7A12"/>
            </a:solidFill>
          </a:ln>
        </p:spPr>
        <p:txBody>
          <a:bodyPr anchor="ctr"/>
          <a:lstStyle>
            <a:lvl1pPr marL="0" indent="0" algn="l" defTabSz="914400" rtl="0" eaLnBrk="1" latinLnBrk="0" hangingPunct="1">
              <a:lnSpc>
                <a:spcPct val="90000"/>
              </a:lnSpc>
              <a:spcBef>
                <a:spcPts val="10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2000" b="1" cap="all">
                <a:solidFill>
                  <a:srgbClr val="000000"/>
                </a:solidFill>
                <a:latin typeface="Arial Narrow" panose="020B0606020202030204" pitchFamily="34" charset="0"/>
              </a:rPr>
              <a:t>MANDATORY Clothing &amp; Equipment – Personal</a:t>
            </a:r>
          </a:p>
          <a:p>
            <a:pPr marL="342900" indent="-342900">
              <a:buClr>
                <a:srgbClr val="EF7A12"/>
              </a:buClr>
              <a:buFont typeface="Arial" panose="020B0604020202020204" pitchFamily="34" charset="0"/>
              <a:buChar char="•"/>
            </a:pPr>
            <a:r>
              <a:rPr lang="en-GB" sz="1600" b="1"/>
              <a:t>Intermediate Layer</a:t>
            </a:r>
            <a:r>
              <a:rPr lang="en-GB" sz="1600"/>
              <a:t> – Micro-fleece, sweatshirt etc</a:t>
            </a:r>
          </a:p>
          <a:p>
            <a:pPr marL="342900" indent="-342900">
              <a:buClr>
                <a:srgbClr val="EF7A12"/>
              </a:buClr>
              <a:buFont typeface="Arial" panose="020B0604020202020204" pitchFamily="34" charset="0"/>
              <a:buChar char="•"/>
            </a:pPr>
            <a:r>
              <a:rPr lang="en-GB" sz="1600" b="1"/>
              <a:t>Insulation Layer </a:t>
            </a:r>
            <a:r>
              <a:rPr lang="en-GB" sz="1600"/>
              <a:t>– Robust enough to keep the wearer warm in a static environment</a:t>
            </a:r>
          </a:p>
          <a:p>
            <a:pPr marL="342900" indent="-342900">
              <a:buClr>
                <a:srgbClr val="EF7A12"/>
              </a:buClr>
              <a:buFont typeface="Arial" panose="020B0604020202020204" pitchFamily="34" charset="0"/>
              <a:buChar char="•"/>
            </a:pPr>
            <a:r>
              <a:rPr lang="en-GB" sz="1600" b="1"/>
              <a:t>Socks Pair </a:t>
            </a:r>
            <a:r>
              <a:rPr lang="en-GB" sz="1600"/>
              <a:t>– Thick walking type</a:t>
            </a:r>
          </a:p>
          <a:p>
            <a:pPr marL="342900" indent="-342900">
              <a:buClr>
                <a:srgbClr val="EF7A12"/>
              </a:buClr>
              <a:buFont typeface="Arial" panose="020B0604020202020204" pitchFamily="34" charset="0"/>
              <a:buChar char="•"/>
            </a:pPr>
            <a:r>
              <a:rPr lang="en-GB" sz="1600" b="1"/>
              <a:t>Trousers </a:t>
            </a:r>
            <a:r>
              <a:rPr lang="en-GB" sz="1600"/>
              <a:t>– Ideally wind resistant and quick drying – Shorts/Thin Leggings</a:t>
            </a:r>
          </a:p>
          <a:p>
            <a:pPr marL="342900" indent="-342900">
              <a:buClr>
                <a:srgbClr val="EF7A12"/>
              </a:buClr>
              <a:buFont typeface="Arial" panose="020B0604020202020204" pitchFamily="34" charset="0"/>
              <a:buChar char="•"/>
            </a:pPr>
            <a:r>
              <a:rPr lang="en-GB" sz="1600" b="1"/>
              <a:t>Tracksuits/Jogging Trousers </a:t>
            </a:r>
            <a:r>
              <a:rPr lang="en-GB" sz="1600"/>
              <a:t>are </a:t>
            </a:r>
            <a:r>
              <a:rPr lang="en-GB" sz="1600" b="1"/>
              <a:t>NOT</a:t>
            </a:r>
            <a:r>
              <a:rPr lang="en-GB" sz="1600"/>
              <a:t> acceptable</a:t>
            </a:r>
          </a:p>
          <a:p>
            <a:pPr marL="342900" indent="-342900">
              <a:buClr>
                <a:srgbClr val="EF7A12"/>
              </a:buClr>
              <a:buFont typeface="Arial" panose="020B0604020202020204" pitchFamily="34" charset="0"/>
              <a:buChar char="•"/>
            </a:pPr>
            <a:r>
              <a:rPr lang="en-GB" sz="1600" b="1"/>
              <a:t>Waterproof Clothing </a:t>
            </a:r>
            <a:r>
              <a:rPr lang="en-GB" sz="1600"/>
              <a:t>– Knowledge of when and when not to use it</a:t>
            </a:r>
          </a:p>
          <a:p>
            <a:pPr marL="342900" indent="-342900">
              <a:buClr>
                <a:srgbClr val="EF7A12"/>
              </a:buClr>
              <a:buFont typeface="Arial" panose="020B0604020202020204" pitchFamily="34" charset="0"/>
              <a:buChar char="•"/>
            </a:pPr>
            <a:r>
              <a:rPr lang="en-GB" sz="1600" b="1"/>
              <a:t>Boots</a:t>
            </a:r>
            <a:r>
              <a:rPr lang="en-GB" sz="1600"/>
              <a:t> – Ankle protection, in good condition</a:t>
            </a:r>
          </a:p>
          <a:p>
            <a:pPr marL="342900" indent="-342900">
              <a:buClr>
                <a:srgbClr val="EF7A12"/>
              </a:buClr>
              <a:buFont typeface="Arial" panose="020B0604020202020204" pitchFamily="34" charset="0"/>
              <a:buChar char="•"/>
            </a:pPr>
            <a:r>
              <a:rPr lang="en-GB" sz="1600" b="1"/>
              <a:t>Gaiters</a:t>
            </a:r>
            <a:r>
              <a:rPr lang="en-GB" sz="1600"/>
              <a:t> – Know when to wear them with waterproof trousers specifically</a:t>
            </a:r>
          </a:p>
        </p:txBody>
      </p:sp>
      <p:pic>
        <p:nvPicPr>
          <p:cNvPr id="9" name="Picture 8">
            <a:extLst>
              <a:ext uri="{FF2B5EF4-FFF2-40B4-BE49-F238E27FC236}">
                <a16:creationId xmlns:a16="http://schemas.microsoft.com/office/drawing/2014/main" id="{62D1D9AA-60E3-01A3-52D3-EB4B8A025603}"/>
              </a:ext>
            </a:extLst>
          </p:cNvPr>
          <p:cNvPicPr>
            <a:picLocks noChangeAspect="1"/>
          </p:cNvPicPr>
          <p:nvPr/>
        </p:nvPicPr>
        <p:blipFill>
          <a:blip r:embed="rId3"/>
          <a:stretch>
            <a:fillRect/>
          </a:stretch>
        </p:blipFill>
        <p:spPr>
          <a:xfrm>
            <a:off x="4727308" y="95693"/>
            <a:ext cx="4124157" cy="6186235"/>
          </a:xfrm>
          <a:prstGeom prst="rect">
            <a:avLst/>
          </a:prstGeom>
        </p:spPr>
      </p:pic>
    </p:spTree>
    <p:extLst>
      <p:ext uri="{BB962C8B-B14F-4D97-AF65-F5344CB8AC3E}">
        <p14:creationId xmlns:p14="http://schemas.microsoft.com/office/powerpoint/2010/main" val="33474216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12F1170-C30C-B5AE-6497-1DBDBA53EBC5}"/>
              </a:ext>
            </a:extLst>
          </p:cNvPr>
          <p:cNvSpPr>
            <a:spLocks noGrp="1"/>
          </p:cNvSpPr>
          <p:nvPr>
            <p:ph type="ctrTitle"/>
          </p:nvPr>
        </p:nvSpPr>
        <p:spPr>
          <a:xfrm>
            <a:off x="575999" y="403216"/>
            <a:ext cx="2221296" cy="313932"/>
          </a:xfrm>
        </p:spPr>
        <p:txBody>
          <a:bodyPr/>
          <a:lstStyle/>
          <a:p>
            <a:r>
              <a:rPr lang="en-GB"/>
              <a:t>Clothing &amp; equipment</a:t>
            </a:r>
          </a:p>
        </p:txBody>
      </p:sp>
      <p:sp>
        <p:nvSpPr>
          <p:cNvPr id="4" name="Text Placeholder 3">
            <a:extLst>
              <a:ext uri="{FF2B5EF4-FFF2-40B4-BE49-F238E27FC236}">
                <a16:creationId xmlns:a16="http://schemas.microsoft.com/office/drawing/2014/main" id="{B8AD420F-58BD-845A-238E-BE0422CADEB4}"/>
              </a:ext>
            </a:extLst>
          </p:cNvPr>
          <p:cNvSpPr>
            <a:spLocks noGrp="1"/>
          </p:cNvSpPr>
          <p:nvPr>
            <p:ph type="body" sz="quarter" idx="10"/>
          </p:nvPr>
        </p:nvSpPr>
        <p:spPr>
          <a:xfrm>
            <a:off x="575999" y="709337"/>
            <a:ext cx="2651157" cy="349702"/>
          </a:xfrm>
        </p:spPr>
        <p:txBody>
          <a:bodyPr/>
          <a:lstStyle/>
          <a:p>
            <a:r>
              <a:rPr lang="en-GB">
                <a:solidFill>
                  <a:srgbClr val="000000"/>
                </a:solidFill>
                <a:latin typeface="Arial Narrow"/>
              </a:rPr>
              <a:t>STATIC THERMAL LAYER</a:t>
            </a:r>
            <a:endParaRPr lang="en-GB" sz="2400"/>
          </a:p>
        </p:txBody>
      </p:sp>
      <p:pic>
        <p:nvPicPr>
          <p:cNvPr id="13" name="Picture 12" descr="A group of people standing in a field&#10;&#10;Description automatically generated">
            <a:extLst>
              <a:ext uri="{FF2B5EF4-FFF2-40B4-BE49-F238E27FC236}">
                <a16:creationId xmlns:a16="http://schemas.microsoft.com/office/drawing/2014/main" id="{40008FA8-DB73-446F-719F-4777B95819F1}"/>
              </a:ext>
            </a:extLst>
          </p:cNvPr>
          <p:cNvPicPr>
            <a:picLocks noChangeAspect="1"/>
          </p:cNvPicPr>
          <p:nvPr/>
        </p:nvPicPr>
        <p:blipFill>
          <a:blip r:embed="rId3"/>
          <a:stretch>
            <a:fillRect/>
          </a:stretch>
        </p:blipFill>
        <p:spPr>
          <a:xfrm>
            <a:off x="575999" y="3979983"/>
            <a:ext cx="3794500" cy="236839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Content Placeholder 1">
            <a:extLst>
              <a:ext uri="{FF2B5EF4-FFF2-40B4-BE49-F238E27FC236}">
                <a16:creationId xmlns:a16="http://schemas.microsoft.com/office/drawing/2014/main" id="{86C8DB35-C45A-E6AD-639E-D9D82FE35387}"/>
              </a:ext>
            </a:extLst>
          </p:cNvPr>
          <p:cNvSpPr txBox="1">
            <a:spLocks/>
          </p:cNvSpPr>
          <p:nvPr/>
        </p:nvSpPr>
        <p:spPr>
          <a:xfrm>
            <a:off x="575999" y="1214563"/>
            <a:ext cx="3506379" cy="2557382"/>
          </a:xfrm>
          <a:prstGeom prst="rect">
            <a:avLst/>
          </a:prstGeom>
          <a:ln w="50800">
            <a:solidFill>
              <a:srgbClr val="EF7A12"/>
            </a:solidFill>
          </a:ln>
        </p:spPr>
        <p:txBody>
          <a:bodyPr anchor="ctr"/>
          <a:lstStyle>
            <a:lvl1pPr marL="0" indent="0" algn="l" defTabSz="914400" rtl="0" eaLnBrk="1" latinLnBrk="0" hangingPunct="1">
              <a:lnSpc>
                <a:spcPct val="90000"/>
              </a:lnSpc>
              <a:spcBef>
                <a:spcPts val="10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2000" b="1" cap="all">
                <a:solidFill>
                  <a:srgbClr val="000000"/>
                </a:solidFill>
                <a:latin typeface="Arial Narrow" panose="020B0606020202030204" pitchFamily="34" charset="0"/>
              </a:rPr>
              <a:t>STATIC THERMAL LAYER</a:t>
            </a:r>
          </a:p>
          <a:p>
            <a:pPr marL="342900" indent="-342900">
              <a:buClr>
                <a:srgbClr val="EF7A12"/>
              </a:buClr>
              <a:buFont typeface="Arial" panose="020B0604020202020204" pitchFamily="34" charset="0"/>
              <a:buChar char="•"/>
            </a:pPr>
            <a:r>
              <a:rPr lang="en-GB" sz="1600"/>
              <a:t>Softshell</a:t>
            </a:r>
          </a:p>
          <a:p>
            <a:pPr marL="342900" indent="-342900">
              <a:buClr>
                <a:srgbClr val="EF7A12"/>
              </a:buClr>
              <a:buFont typeface="Arial" panose="020B0604020202020204" pitchFamily="34" charset="0"/>
              <a:buChar char="•"/>
            </a:pPr>
            <a:r>
              <a:rPr lang="en-GB" sz="1600"/>
              <a:t>Thick Fleece</a:t>
            </a:r>
          </a:p>
          <a:p>
            <a:pPr marL="342900" indent="-342900">
              <a:buClr>
                <a:srgbClr val="EF7A12"/>
              </a:buClr>
              <a:buFont typeface="Arial" panose="020B0604020202020204" pitchFamily="34" charset="0"/>
              <a:buChar char="•"/>
            </a:pPr>
            <a:r>
              <a:rPr lang="en-GB" sz="1600" err="1"/>
              <a:t>Primaloft</a:t>
            </a:r>
            <a:endParaRPr lang="en-GB" sz="1600"/>
          </a:p>
          <a:p>
            <a:pPr marL="342900" indent="-342900">
              <a:buClr>
                <a:srgbClr val="EF7A12"/>
              </a:buClr>
              <a:buFont typeface="Arial" panose="020B0604020202020204" pitchFamily="34" charset="0"/>
              <a:buChar char="•"/>
            </a:pPr>
            <a:r>
              <a:rPr lang="en-GB" sz="1600" err="1"/>
              <a:t>Hydroloft</a:t>
            </a:r>
            <a:endParaRPr lang="en-GB" sz="1600"/>
          </a:p>
          <a:p>
            <a:pPr marL="342900" indent="-342900">
              <a:buClr>
                <a:srgbClr val="EF7A12"/>
              </a:buClr>
              <a:buFont typeface="Arial" panose="020B0604020202020204" pitchFamily="34" charset="0"/>
              <a:buChar char="•"/>
            </a:pPr>
            <a:r>
              <a:rPr lang="en-GB" sz="1600"/>
              <a:t>Down</a:t>
            </a:r>
          </a:p>
        </p:txBody>
      </p:sp>
      <p:pic>
        <p:nvPicPr>
          <p:cNvPr id="5" name="Picture 4" descr="Logo, company name&#10;&#10;Description automatically generated">
            <a:extLst>
              <a:ext uri="{FF2B5EF4-FFF2-40B4-BE49-F238E27FC236}">
                <a16:creationId xmlns:a16="http://schemas.microsoft.com/office/drawing/2014/main" id="{F8710225-CFE5-3097-AC12-FE20CB4FA49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42947" y="5934454"/>
            <a:ext cx="826625" cy="827853"/>
          </a:xfrm>
          <a:prstGeom prst="rect">
            <a:avLst/>
          </a:prstGeom>
        </p:spPr>
      </p:pic>
      <p:pic>
        <p:nvPicPr>
          <p:cNvPr id="7" name="Picture 6">
            <a:extLst>
              <a:ext uri="{FF2B5EF4-FFF2-40B4-BE49-F238E27FC236}">
                <a16:creationId xmlns:a16="http://schemas.microsoft.com/office/drawing/2014/main" id="{F6C4B88A-B908-9490-7FD0-6398C892B09E}"/>
              </a:ext>
            </a:extLst>
          </p:cNvPr>
          <p:cNvPicPr>
            <a:picLocks noChangeAspect="1"/>
          </p:cNvPicPr>
          <p:nvPr/>
        </p:nvPicPr>
        <p:blipFill>
          <a:blip r:embed="rId5"/>
          <a:stretch>
            <a:fillRect/>
          </a:stretch>
        </p:blipFill>
        <p:spPr>
          <a:xfrm>
            <a:off x="4698740" y="301752"/>
            <a:ext cx="4370832" cy="6556248"/>
          </a:xfrm>
          <a:prstGeom prst="rect">
            <a:avLst/>
          </a:prstGeom>
        </p:spPr>
      </p:pic>
    </p:spTree>
    <p:extLst>
      <p:ext uri="{BB962C8B-B14F-4D97-AF65-F5344CB8AC3E}">
        <p14:creationId xmlns:p14="http://schemas.microsoft.com/office/powerpoint/2010/main" val="29485387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8AD420F-58BD-845A-238E-BE0422CADEB4}"/>
              </a:ext>
            </a:extLst>
          </p:cNvPr>
          <p:cNvSpPr>
            <a:spLocks noGrp="1"/>
          </p:cNvSpPr>
          <p:nvPr>
            <p:ph type="body" sz="quarter" idx="10"/>
          </p:nvPr>
        </p:nvSpPr>
        <p:spPr>
          <a:xfrm>
            <a:off x="565655" y="567299"/>
            <a:ext cx="1605742" cy="349200"/>
          </a:xfrm>
        </p:spPr>
        <p:txBody>
          <a:bodyPr/>
          <a:lstStyle/>
          <a:p>
            <a:r>
              <a:rPr lang="en-GB"/>
              <a:t>FOOTWEAR</a:t>
            </a:r>
          </a:p>
        </p:txBody>
      </p:sp>
      <p:pic>
        <p:nvPicPr>
          <p:cNvPr id="10" name="Content Placeholder 8" descr="A person holding a shoe&#10;&#10;Description automatically generated">
            <a:extLst>
              <a:ext uri="{FF2B5EF4-FFF2-40B4-BE49-F238E27FC236}">
                <a16:creationId xmlns:a16="http://schemas.microsoft.com/office/drawing/2014/main" id="{886CDD38-FA94-4FE1-DD98-7F53DCD2EAF0}"/>
              </a:ext>
            </a:extLst>
          </p:cNvPr>
          <p:cNvPicPr>
            <a:picLocks noChangeAspect="1"/>
          </p:cNvPicPr>
          <p:nvPr/>
        </p:nvPicPr>
        <p:blipFill>
          <a:blip r:embed="rId3"/>
          <a:stretch>
            <a:fillRect/>
          </a:stretch>
        </p:blipFill>
        <p:spPr>
          <a:xfrm>
            <a:off x="2654652" y="2175501"/>
            <a:ext cx="3998531" cy="334400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 name="Rectangle 10">
            <a:extLst>
              <a:ext uri="{FF2B5EF4-FFF2-40B4-BE49-F238E27FC236}">
                <a16:creationId xmlns:a16="http://schemas.microsoft.com/office/drawing/2014/main" id="{3A5DA1E1-5EF2-435E-4218-5E1FB5A73DC1}"/>
              </a:ext>
            </a:extLst>
          </p:cNvPr>
          <p:cNvSpPr/>
          <p:nvPr/>
        </p:nvSpPr>
        <p:spPr>
          <a:xfrm>
            <a:off x="1650633" y="1338490"/>
            <a:ext cx="5806440" cy="757130"/>
          </a:xfrm>
          <a:prstGeom prst="rect">
            <a:avLst/>
          </a:prstGeom>
        </p:spPr>
        <p:txBody>
          <a:bodyPr wrap="square">
            <a:spAutoFit/>
          </a:bodyPr>
          <a:lstStyle/>
          <a:p>
            <a:pPr marL="0" marR="0" lvl="0" indent="0" algn="ctr" defTabSz="914400" rtl="0" eaLnBrk="1" fontAlgn="auto" latinLnBrk="0" hangingPunct="1">
              <a:lnSpc>
                <a:spcPct val="90000"/>
              </a:lnSpc>
              <a:spcBef>
                <a:spcPts val="750"/>
              </a:spcBef>
              <a:spcAft>
                <a:spcPts val="0"/>
              </a:spcAft>
              <a:buClr>
                <a:srgbClr val="79863C"/>
              </a:buClr>
              <a:buSzTx/>
              <a:buFontTx/>
              <a:buNone/>
              <a:tabLst/>
              <a:defRPr/>
            </a:pPr>
            <a:r>
              <a:rPr kumimoji="0" lang="en-GB" sz="2400" b="1" i="0" u="none" strike="noStrike" kern="1200" cap="none" spc="0" normalizeH="0" baseline="0" noProof="0">
                <a:ln>
                  <a:noFill/>
                </a:ln>
                <a:solidFill>
                  <a:srgbClr val="000000"/>
                </a:solidFill>
                <a:effectLst/>
                <a:uLnTx/>
                <a:uFillTx/>
                <a:latin typeface="Arial"/>
                <a:ea typeface="+mn-ea"/>
                <a:cs typeface="Arial"/>
              </a:rPr>
              <a:t>Boots – </a:t>
            </a:r>
            <a:r>
              <a:rPr kumimoji="0" lang="en-GB" sz="2400" b="1" i="0" u="sng" strike="noStrike" kern="1200" cap="none" spc="0" normalizeH="0" baseline="0" noProof="0">
                <a:ln>
                  <a:noFill/>
                </a:ln>
                <a:solidFill>
                  <a:srgbClr val="000000"/>
                </a:solidFill>
                <a:effectLst/>
                <a:uLnTx/>
                <a:uFillTx/>
                <a:latin typeface="Arial"/>
                <a:ea typeface="+mn-ea"/>
                <a:cs typeface="Arial"/>
              </a:rPr>
              <a:t>with ankle protection </a:t>
            </a:r>
            <a:r>
              <a:rPr kumimoji="0" lang="en-GB" sz="2400" b="1" i="0" u="none" strike="noStrike" kern="1200" cap="none" spc="0" normalizeH="0" baseline="0" noProof="0">
                <a:ln>
                  <a:noFill/>
                </a:ln>
                <a:solidFill>
                  <a:srgbClr val="000000"/>
                </a:solidFill>
                <a:effectLst/>
                <a:uLnTx/>
                <a:uFillTx/>
                <a:latin typeface="Arial"/>
                <a:ea typeface="+mn-ea"/>
                <a:cs typeface="Arial"/>
              </a:rPr>
              <a:t>and in good condition</a:t>
            </a:r>
            <a:endParaRPr kumimoji="0" lang="en-GB" sz="2400" b="0" i="0" u="none" strike="noStrike" kern="1200" cap="none" spc="0" normalizeH="0" baseline="0" noProof="0">
              <a:ln>
                <a:noFill/>
              </a:ln>
              <a:solidFill>
                <a:srgbClr val="000000"/>
              </a:solidFill>
              <a:effectLst/>
              <a:uLnTx/>
              <a:uFillTx/>
              <a:latin typeface="Arial"/>
              <a:ea typeface="+mn-ea"/>
              <a:cs typeface="Arial"/>
            </a:endParaRPr>
          </a:p>
        </p:txBody>
      </p:sp>
      <p:sp>
        <p:nvSpPr>
          <p:cNvPr id="9" name="Title 8">
            <a:extLst>
              <a:ext uri="{FF2B5EF4-FFF2-40B4-BE49-F238E27FC236}">
                <a16:creationId xmlns:a16="http://schemas.microsoft.com/office/drawing/2014/main" id="{A4FEFF50-EBBA-E1AE-DDEF-A5DE43C656C0}"/>
              </a:ext>
            </a:extLst>
          </p:cNvPr>
          <p:cNvSpPr>
            <a:spLocks noGrp="1"/>
          </p:cNvSpPr>
          <p:nvPr>
            <p:ph type="ctrTitle"/>
          </p:nvPr>
        </p:nvSpPr>
        <p:spPr/>
        <p:txBody>
          <a:bodyPr/>
          <a:lstStyle/>
          <a:p>
            <a:endParaRPr lang="en-GB"/>
          </a:p>
        </p:txBody>
      </p:sp>
      <p:sp>
        <p:nvSpPr>
          <p:cNvPr id="12" name="Title 2">
            <a:extLst>
              <a:ext uri="{FF2B5EF4-FFF2-40B4-BE49-F238E27FC236}">
                <a16:creationId xmlns:a16="http://schemas.microsoft.com/office/drawing/2014/main" id="{442670A7-2936-3613-0478-AC3393C6230F}"/>
              </a:ext>
            </a:extLst>
          </p:cNvPr>
          <p:cNvSpPr txBox="1">
            <a:spLocks/>
          </p:cNvSpPr>
          <p:nvPr/>
        </p:nvSpPr>
        <p:spPr>
          <a:xfrm>
            <a:off x="573669" y="257423"/>
            <a:ext cx="2221296" cy="313932"/>
          </a:xfrm>
          <a:prstGeom prst="rect">
            <a:avLst/>
          </a:prstGeom>
          <a:solidFill>
            <a:schemeClr val="tx1"/>
          </a:solidFill>
        </p:spPr>
        <p:txBody>
          <a:bodyPr wrap="none" lIns="72000" rIns="72000" anchor="b">
            <a:spAutoFit/>
          </a:bodyPr>
          <a:lstStyle>
            <a:lvl1pPr algn="l" defTabSz="914400" rtl="0" eaLnBrk="1" latinLnBrk="0" hangingPunct="1">
              <a:lnSpc>
                <a:spcPct val="90000"/>
              </a:lnSpc>
              <a:spcBef>
                <a:spcPct val="0"/>
              </a:spcBef>
              <a:buNone/>
              <a:defRPr sz="1600" b="0" i="0" kern="1200" cap="all" baseline="0">
                <a:solidFill>
                  <a:schemeClr val="bg1"/>
                </a:solidFill>
                <a:latin typeface="Arial Narrow" panose="020B060602020203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600" b="0" i="0" u="none" strike="noStrike" kern="1200" cap="all" spc="0" normalizeH="0" baseline="0" noProof="0">
                <a:ln>
                  <a:noFill/>
                </a:ln>
                <a:solidFill>
                  <a:prstClr val="white"/>
                </a:solidFill>
                <a:effectLst/>
                <a:uLnTx/>
                <a:uFillTx/>
                <a:latin typeface="Arial Narrow" panose="020B0606020202030204" pitchFamily="34" charset="0"/>
                <a:ea typeface="+mj-ea"/>
                <a:cs typeface="+mj-cs"/>
              </a:rPr>
              <a:t>Clothing &amp; equipment</a:t>
            </a:r>
          </a:p>
        </p:txBody>
      </p:sp>
    </p:spTree>
    <p:extLst>
      <p:ext uri="{BB962C8B-B14F-4D97-AF65-F5344CB8AC3E}">
        <p14:creationId xmlns:p14="http://schemas.microsoft.com/office/powerpoint/2010/main" val="7878869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12F1170-C30C-B5AE-6497-1DBDBA53EBC5}"/>
              </a:ext>
            </a:extLst>
          </p:cNvPr>
          <p:cNvSpPr>
            <a:spLocks noGrp="1"/>
          </p:cNvSpPr>
          <p:nvPr>
            <p:ph type="ctrTitle"/>
          </p:nvPr>
        </p:nvSpPr>
        <p:spPr>
          <a:xfrm>
            <a:off x="534803" y="310668"/>
            <a:ext cx="2221296" cy="313932"/>
          </a:xfrm>
        </p:spPr>
        <p:txBody>
          <a:bodyPr/>
          <a:lstStyle/>
          <a:p>
            <a:r>
              <a:rPr lang="en-GB"/>
              <a:t>Clothing &amp; equipment</a:t>
            </a:r>
          </a:p>
        </p:txBody>
      </p:sp>
      <p:sp>
        <p:nvSpPr>
          <p:cNvPr id="4" name="Text Placeholder 3">
            <a:extLst>
              <a:ext uri="{FF2B5EF4-FFF2-40B4-BE49-F238E27FC236}">
                <a16:creationId xmlns:a16="http://schemas.microsoft.com/office/drawing/2014/main" id="{B8AD420F-58BD-845A-238E-BE0422CADEB4}"/>
              </a:ext>
            </a:extLst>
          </p:cNvPr>
          <p:cNvSpPr>
            <a:spLocks noGrp="1"/>
          </p:cNvSpPr>
          <p:nvPr>
            <p:ph type="body" sz="quarter" idx="10"/>
          </p:nvPr>
        </p:nvSpPr>
        <p:spPr>
          <a:xfrm>
            <a:off x="534803" y="624600"/>
            <a:ext cx="1522386" cy="405102"/>
          </a:xfrm>
        </p:spPr>
        <p:txBody>
          <a:bodyPr/>
          <a:lstStyle/>
          <a:p>
            <a:r>
              <a:rPr lang="en-GB"/>
              <a:t>PERSONAL</a:t>
            </a:r>
          </a:p>
        </p:txBody>
      </p:sp>
      <p:sp>
        <p:nvSpPr>
          <p:cNvPr id="5" name="Rectangle: Rounded Corners 4">
            <a:extLst>
              <a:ext uri="{FF2B5EF4-FFF2-40B4-BE49-F238E27FC236}">
                <a16:creationId xmlns:a16="http://schemas.microsoft.com/office/drawing/2014/main" id="{9CF50977-A87E-AA28-2FE2-FC4FADD84809}"/>
              </a:ext>
            </a:extLst>
          </p:cNvPr>
          <p:cNvSpPr/>
          <p:nvPr/>
        </p:nvSpPr>
        <p:spPr>
          <a:xfrm>
            <a:off x="468128" y="2078038"/>
            <a:ext cx="66675" cy="96837"/>
          </a:xfrm>
          <a:prstGeom prst="roundRect">
            <a:avLst/>
          </a:prstGeom>
          <a:solidFill>
            <a:srgbClr val="E4F1E4"/>
          </a:solidFill>
          <a:ln>
            <a:solidFill>
              <a:srgbClr val="E4F1E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a:extLst>
              <a:ext uri="{FF2B5EF4-FFF2-40B4-BE49-F238E27FC236}">
                <a16:creationId xmlns:a16="http://schemas.microsoft.com/office/drawing/2014/main" id="{CBCE05D1-3481-84B5-A506-EAA63105D6AA}"/>
              </a:ext>
            </a:extLst>
          </p:cNvPr>
          <p:cNvPicPr>
            <a:picLocks noChangeAspect="1"/>
          </p:cNvPicPr>
          <p:nvPr/>
        </p:nvPicPr>
        <p:blipFill>
          <a:blip r:embed="rId3"/>
          <a:srcRect b="4800"/>
          <a:stretch>
            <a:fillRect/>
          </a:stretch>
        </p:blipFill>
        <p:spPr>
          <a:xfrm>
            <a:off x="3322007" y="0"/>
            <a:ext cx="4802521" cy="6858000"/>
          </a:xfrm>
          <a:prstGeom prst="rect">
            <a:avLst/>
          </a:prstGeom>
        </p:spPr>
      </p:pic>
    </p:spTree>
    <p:extLst>
      <p:ext uri="{BB962C8B-B14F-4D97-AF65-F5344CB8AC3E}">
        <p14:creationId xmlns:p14="http://schemas.microsoft.com/office/powerpoint/2010/main" val="39064813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39F6EB-A395-4531-7284-F5B1972EFFB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D610CEF-2383-9869-DA3C-D854622A3798}"/>
              </a:ext>
            </a:extLst>
          </p:cNvPr>
          <p:cNvPicPr>
            <a:picLocks noChangeAspect="1"/>
          </p:cNvPicPr>
          <p:nvPr/>
        </p:nvPicPr>
        <p:blipFill>
          <a:blip r:embed="rId3"/>
          <a:stretch>
            <a:fillRect/>
          </a:stretch>
        </p:blipFill>
        <p:spPr>
          <a:xfrm>
            <a:off x="781160" y="1207926"/>
            <a:ext cx="8302190" cy="5533442"/>
          </a:xfrm>
          <a:prstGeom prst="rect">
            <a:avLst/>
          </a:prstGeom>
        </p:spPr>
      </p:pic>
      <p:sp>
        <p:nvSpPr>
          <p:cNvPr id="3" name="Title 2">
            <a:extLst>
              <a:ext uri="{FF2B5EF4-FFF2-40B4-BE49-F238E27FC236}">
                <a16:creationId xmlns:a16="http://schemas.microsoft.com/office/drawing/2014/main" id="{60E38C61-9517-15BC-C307-E6B9EE7034B1}"/>
              </a:ext>
            </a:extLst>
          </p:cNvPr>
          <p:cNvSpPr>
            <a:spLocks noGrp="1"/>
          </p:cNvSpPr>
          <p:nvPr>
            <p:ph type="ctrTitle"/>
          </p:nvPr>
        </p:nvSpPr>
        <p:spPr>
          <a:xfrm>
            <a:off x="575999" y="437219"/>
            <a:ext cx="2221296" cy="313932"/>
          </a:xfrm>
        </p:spPr>
        <p:txBody>
          <a:bodyPr/>
          <a:lstStyle/>
          <a:p>
            <a:r>
              <a:rPr lang="en-GB"/>
              <a:t>Clothing &amp; equipment</a:t>
            </a:r>
          </a:p>
        </p:txBody>
      </p:sp>
      <p:sp>
        <p:nvSpPr>
          <p:cNvPr id="4" name="Text Placeholder 3">
            <a:extLst>
              <a:ext uri="{FF2B5EF4-FFF2-40B4-BE49-F238E27FC236}">
                <a16:creationId xmlns:a16="http://schemas.microsoft.com/office/drawing/2014/main" id="{CD64DCE7-9763-90CA-ACDF-0450788E48B7}"/>
              </a:ext>
            </a:extLst>
          </p:cNvPr>
          <p:cNvSpPr>
            <a:spLocks noGrp="1"/>
          </p:cNvSpPr>
          <p:nvPr>
            <p:ph type="body" sz="quarter" idx="10"/>
          </p:nvPr>
        </p:nvSpPr>
        <p:spPr>
          <a:xfrm>
            <a:off x="575999" y="749479"/>
            <a:ext cx="1254684" cy="405102"/>
          </a:xfrm>
        </p:spPr>
        <p:txBody>
          <a:bodyPr/>
          <a:lstStyle/>
          <a:p>
            <a:r>
              <a:rPr lang="en-GB"/>
              <a:t>ANNEX B</a:t>
            </a:r>
          </a:p>
        </p:txBody>
      </p:sp>
      <p:pic>
        <p:nvPicPr>
          <p:cNvPr id="6" name="Picture 5" descr="Logo, company name&#10;&#10;Description automatically generated">
            <a:extLst>
              <a:ext uri="{FF2B5EF4-FFF2-40B4-BE49-F238E27FC236}">
                <a16:creationId xmlns:a16="http://schemas.microsoft.com/office/drawing/2014/main" id="{99A6494C-7B18-1C93-97E9-5FC7809FB2B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42947" y="5934454"/>
            <a:ext cx="826625" cy="827853"/>
          </a:xfrm>
          <a:prstGeom prst="rect">
            <a:avLst/>
          </a:prstGeom>
        </p:spPr>
      </p:pic>
      <p:sp>
        <p:nvSpPr>
          <p:cNvPr id="7" name="Rectangle 2">
            <a:extLst>
              <a:ext uri="{FF2B5EF4-FFF2-40B4-BE49-F238E27FC236}">
                <a16:creationId xmlns:a16="http://schemas.microsoft.com/office/drawing/2014/main" id="{5A937079-556E-44AC-7B06-39F27E8339C9}"/>
              </a:ext>
            </a:extLst>
          </p:cNvPr>
          <p:cNvSpPr txBox="1">
            <a:spLocks noChangeArrowheads="1"/>
          </p:cNvSpPr>
          <p:nvPr/>
        </p:nvSpPr>
        <p:spPr>
          <a:xfrm>
            <a:off x="3265722" y="852619"/>
            <a:ext cx="3925261" cy="313932"/>
          </a:xfrm>
          <a:prstGeom prst="rect">
            <a:avLst/>
          </a:prstGeom>
          <a:noFill/>
        </p:spPr>
        <p:txBody>
          <a:bodyPr wrap="square" lIns="72000" rIns="72000" anchor="b">
            <a:spAutoFit/>
          </a:bodyPr>
          <a:lstStyle>
            <a:lvl1pPr algn="l" defTabSz="914400" rtl="0" eaLnBrk="1" latinLnBrk="0" hangingPunct="1">
              <a:lnSpc>
                <a:spcPct val="90000"/>
              </a:lnSpc>
              <a:spcBef>
                <a:spcPct val="0"/>
              </a:spcBef>
              <a:buNone/>
              <a:defRPr sz="1600" b="0" i="0" kern="1200" cap="all" baseline="0">
                <a:solidFill>
                  <a:schemeClr val="bg1"/>
                </a:solidFill>
                <a:latin typeface="Arial Narrow" panose="020B0606020202030204"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1600" b="1" i="0" u="none" strike="noStrike" kern="1200" cap="all" spc="0" normalizeH="0" baseline="0" noProof="0">
                <a:ln>
                  <a:noFill/>
                </a:ln>
                <a:solidFill>
                  <a:srgbClr val="000000"/>
                </a:solidFill>
                <a:effectLst/>
                <a:uLnTx/>
                <a:uFillTx/>
                <a:latin typeface="Arial Narrow" panose="020B0606020202030204" pitchFamily="34" charset="0"/>
                <a:ea typeface="+mj-ea"/>
                <a:cs typeface="+mj-cs"/>
              </a:rPr>
              <a:t>Waterproof Trousers</a:t>
            </a:r>
          </a:p>
        </p:txBody>
      </p:sp>
      <p:pic>
        <p:nvPicPr>
          <p:cNvPr id="8" name="Picture 7">
            <a:extLst>
              <a:ext uri="{FF2B5EF4-FFF2-40B4-BE49-F238E27FC236}">
                <a16:creationId xmlns:a16="http://schemas.microsoft.com/office/drawing/2014/main" id="{08A77839-9828-310C-876C-35942AC9B217}"/>
              </a:ext>
            </a:extLst>
          </p:cNvPr>
          <p:cNvPicPr>
            <a:picLocks noChangeAspect="1"/>
          </p:cNvPicPr>
          <p:nvPr/>
        </p:nvPicPr>
        <p:blipFill>
          <a:blip r:embed="rId5"/>
          <a:stretch>
            <a:fillRect/>
          </a:stretch>
        </p:blipFill>
        <p:spPr>
          <a:xfrm>
            <a:off x="2957150" y="191849"/>
            <a:ext cx="4440345" cy="6660518"/>
          </a:xfrm>
          <a:prstGeom prst="rect">
            <a:avLst/>
          </a:prstGeom>
        </p:spPr>
      </p:pic>
    </p:spTree>
    <p:extLst>
      <p:ext uri="{BB962C8B-B14F-4D97-AF65-F5344CB8AC3E}">
        <p14:creationId xmlns:p14="http://schemas.microsoft.com/office/powerpoint/2010/main" val="1666672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4C73D7F5-3E01-DFE3-F150-31856BF52C28}"/>
              </a:ext>
            </a:extLst>
          </p:cNvPr>
          <p:cNvPicPr>
            <a:picLocks noGrp="1" noChangeAspect="1"/>
          </p:cNvPicPr>
          <p:nvPr>
            <p:ph idx="1"/>
          </p:nvPr>
        </p:nvPicPr>
        <p:blipFill>
          <a:blip r:embed="rId3"/>
          <a:stretch>
            <a:fillRect/>
          </a:stretch>
        </p:blipFill>
        <p:spPr>
          <a:xfrm>
            <a:off x="1426918" y="1876538"/>
            <a:ext cx="6290163" cy="4408156"/>
          </a:xfrm>
          <a:prstGeom prst="rect">
            <a:avLst/>
          </a:prstGeom>
        </p:spPr>
      </p:pic>
      <p:sp>
        <p:nvSpPr>
          <p:cNvPr id="3" name="Title 2">
            <a:extLst>
              <a:ext uri="{FF2B5EF4-FFF2-40B4-BE49-F238E27FC236}">
                <a16:creationId xmlns:a16="http://schemas.microsoft.com/office/drawing/2014/main" id="{C12F1170-C30C-B5AE-6497-1DBDBA53EBC5}"/>
              </a:ext>
            </a:extLst>
          </p:cNvPr>
          <p:cNvSpPr>
            <a:spLocks noGrp="1"/>
          </p:cNvSpPr>
          <p:nvPr>
            <p:ph type="ctrTitle"/>
          </p:nvPr>
        </p:nvSpPr>
        <p:spPr>
          <a:xfrm>
            <a:off x="583943" y="425528"/>
            <a:ext cx="2221296" cy="313932"/>
          </a:xfrm>
        </p:spPr>
        <p:txBody>
          <a:bodyPr/>
          <a:lstStyle/>
          <a:p>
            <a:r>
              <a:rPr lang="en-GB"/>
              <a:t>Clothing &amp; equipment</a:t>
            </a:r>
          </a:p>
        </p:txBody>
      </p:sp>
      <p:sp>
        <p:nvSpPr>
          <p:cNvPr id="4" name="Text Placeholder 3">
            <a:extLst>
              <a:ext uri="{FF2B5EF4-FFF2-40B4-BE49-F238E27FC236}">
                <a16:creationId xmlns:a16="http://schemas.microsoft.com/office/drawing/2014/main" id="{B8AD420F-58BD-845A-238E-BE0422CADEB4}"/>
              </a:ext>
            </a:extLst>
          </p:cNvPr>
          <p:cNvSpPr>
            <a:spLocks noGrp="1"/>
          </p:cNvSpPr>
          <p:nvPr>
            <p:ph type="body" sz="quarter" idx="10"/>
          </p:nvPr>
        </p:nvSpPr>
        <p:spPr>
          <a:xfrm>
            <a:off x="596547" y="738536"/>
            <a:ext cx="1124007" cy="349200"/>
          </a:xfrm>
        </p:spPr>
        <p:txBody>
          <a:bodyPr/>
          <a:lstStyle/>
          <a:p>
            <a:r>
              <a:rPr lang="en-GB"/>
              <a:t>HEALTH</a:t>
            </a:r>
          </a:p>
        </p:txBody>
      </p:sp>
    </p:spTree>
    <p:extLst>
      <p:ext uri="{BB962C8B-B14F-4D97-AF65-F5344CB8AC3E}">
        <p14:creationId xmlns:p14="http://schemas.microsoft.com/office/powerpoint/2010/main" val="31934880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57A6472F-0ADE-455C-3A64-F91023976F9B}"/>
              </a:ext>
            </a:extLst>
          </p:cNvPr>
          <p:cNvPicPr>
            <a:picLocks noGrp="1" noChangeAspect="1"/>
          </p:cNvPicPr>
          <p:nvPr>
            <p:ph idx="1"/>
          </p:nvPr>
        </p:nvPicPr>
        <p:blipFill>
          <a:blip r:embed="rId3"/>
          <a:stretch>
            <a:fillRect/>
          </a:stretch>
        </p:blipFill>
        <p:spPr>
          <a:xfrm>
            <a:off x="1478849" y="1714014"/>
            <a:ext cx="6186301" cy="4583262"/>
          </a:xfrm>
          <a:prstGeom prst="rect">
            <a:avLst/>
          </a:prstGeom>
        </p:spPr>
      </p:pic>
      <p:sp>
        <p:nvSpPr>
          <p:cNvPr id="3" name="Title 2">
            <a:extLst>
              <a:ext uri="{FF2B5EF4-FFF2-40B4-BE49-F238E27FC236}">
                <a16:creationId xmlns:a16="http://schemas.microsoft.com/office/drawing/2014/main" id="{C12F1170-C30C-B5AE-6497-1DBDBA53EBC5}"/>
              </a:ext>
            </a:extLst>
          </p:cNvPr>
          <p:cNvSpPr>
            <a:spLocks noGrp="1"/>
          </p:cNvSpPr>
          <p:nvPr>
            <p:ph type="ctrTitle"/>
          </p:nvPr>
        </p:nvSpPr>
        <p:spPr>
          <a:xfrm>
            <a:off x="575999" y="487572"/>
            <a:ext cx="2221296" cy="313932"/>
          </a:xfrm>
        </p:spPr>
        <p:txBody>
          <a:bodyPr/>
          <a:lstStyle/>
          <a:p>
            <a:r>
              <a:rPr lang="en-GB"/>
              <a:t>Clothing &amp; equipment</a:t>
            </a:r>
          </a:p>
        </p:txBody>
      </p:sp>
      <p:sp>
        <p:nvSpPr>
          <p:cNvPr id="4" name="Text Placeholder 3">
            <a:extLst>
              <a:ext uri="{FF2B5EF4-FFF2-40B4-BE49-F238E27FC236}">
                <a16:creationId xmlns:a16="http://schemas.microsoft.com/office/drawing/2014/main" id="{B8AD420F-58BD-845A-238E-BE0422CADEB4}"/>
              </a:ext>
            </a:extLst>
          </p:cNvPr>
          <p:cNvSpPr>
            <a:spLocks noGrp="1"/>
          </p:cNvSpPr>
          <p:nvPr>
            <p:ph type="body" sz="quarter" idx="10"/>
          </p:nvPr>
        </p:nvSpPr>
        <p:spPr>
          <a:xfrm>
            <a:off x="583943" y="787199"/>
            <a:ext cx="1124007" cy="349200"/>
          </a:xfrm>
        </p:spPr>
        <p:txBody>
          <a:bodyPr/>
          <a:lstStyle/>
          <a:p>
            <a:r>
              <a:rPr lang="en-GB"/>
              <a:t>HEALTH</a:t>
            </a:r>
          </a:p>
        </p:txBody>
      </p:sp>
    </p:spTree>
    <p:extLst>
      <p:ext uri="{BB962C8B-B14F-4D97-AF65-F5344CB8AC3E}">
        <p14:creationId xmlns:p14="http://schemas.microsoft.com/office/powerpoint/2010/main" val="34242163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519B7604-F50E-3F71-BCDE-E387385CC79F}"/>
              </a:ext>
            </a:extLst>
          </p:cNvPr>
          <p:cNvPicPr>
            <a:picLocks noChangeAspect="1"/>
          </p:cNvPicPr>
          <p:nvPr/>
        </p:nvPicPr>
        <p:blipFill>
          <a:blip r:embed="rId3"/>
          <a:stretch>
            <a:fillRect/>
          </a:stretch>
        </p:blipFill>
        <p:spPr>
          <a:xfrm>
            <a:off x="4328521" y="188999"/>
            <a:ext cx="4320001" cy="6480002"/>
          </a:xfrm>
          <a:prstGeom prst="rect">
            <a:avLst/>
          </a:prstGeom>
        </p:spPr>
      </p:pic>
      <p:sp>
        <p:nvSpPr>
          <p:cNvPr id="17" name="Content Placeholder 1">
            <a:extLst>
              <a:ext uri="{FF2B5EF4-FFF2-40B4-BE49-F238E27FC236}">
                <a16:creationId xmlns:a16="http://schemas.microsoft.com/office/drawing/2014/main" id="{75DA7F03-0B09-CFBA-2D16-8C976BA3C74B}"/>
              </a:ext>
            </a:extLst>
          </p:cNvPr>
          <p:cNvSpPr txBox="1">
            <a:spLocks/>
          </p:cNvSpPr>
          <p:nvPr/>
        </p:nvSpPr>
        <p:spPr>
          <a:xfrm>
            <a:off x="94066" y="1064028"/>
            <a:ext cx="4093885" cy="1431605"/>
          </a:xfrm>
          <a:prstGeom prst="rect">
            <a:avLst/>
          </a:prstGeom>
          <a:ln w="50800">
            <a:solidFill>
              <a:srgbClr val="EF7A12"/>
            </a:solidFill>
          </a:ln>
        </p:spPr>
        <p:txBody>
          <a:bodyPr anchor="ctr"/>
          <a:lstStyle>
            <a:lvl1pPr marL="0" indent="0" algn="l" defTabSz="914400" rtl="0" eaLnBrk="1" latinLnBrk="0" hangingPunct="1">
              <a:lnSpc>
                <a:spcPct val="90000"/>
              </a:lnSpc>
              <a:spcBef>
                <a:spcPts val="10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800" b="1" cap="all">
                <a:solidFill>
                  <a:srgbClr val="000000"/>
                </a:solidFill>
                <a:latin typeface="Arial Narrow" panose="020B0606020202030204" pitchFamily="34" charset="0"/>
              </a:rPr>
              <a:t>TEN TORS REQUIRMENT</a:t>
            </a:r>
          </a:p>
          <a:p>
            <a:pPr marL="342900" indent="-342900">
              <a:buClr>
                <a:srgbClr val="EF7A12"/>
              </a:buClr>
              <a:buFont typeface="Arial" panose="020B0604020202020204" pitchFamily="34" charset="0"/>
              <a:buChar char="•"/>
            </a:pPr>
            <a:r>
              <a:rPr lang="en-GB" sz="1600"/>
              <a:t>ISO 23537 or</a:t>
            </a:r>
          </a:p>
          <a:p>
            <a:pPr marL="342900" indent="-342900">
              <a:buClr>
                <a:srgbClr val="EF7A12"/>
              </a:buClr>
              <a:buFont typeface="Arial" panose="020B0604020202020204" pitchFamily="34" charset="0"/>
              <a:buChar char="•"/>
            </a:pPr>
            <a:r>
              <a:rPr lang="en-GB" sz="1600"/>
              <a:t>EN13537 </a:t>
            </a:r>
          </a:p>
          <a:p>
            <a:pPr marL="342900" indent="-342900">
              <a:buClr>
                <a:srgbClr val="EF7A12"/>
              </a:buClr>
              <a:buFont typeface="Arial" panose="020B0604020202020204" pitchFamily="34" charset="0"/>
              <a:buChar char="•"/>
            </a:pPr>
            <a:r>
              <a:rPr lang="en-GB" sz="1600"/>
              <a:t>Compliant to -2 degrees C</a:t>
            </a:r>
          </a:p>
        </p:txBody>
      </p:sp>
      <p:sp>
        <p:nvSpPr>
          <p:cNvPr id="19" name="Content Placeholder 1">
            <a:extLst>
              <a:ext uri="{FF2B5EF4-FFF2-40B4-BE49-F238E27FC236}">
                <a16:creationId xmlns:a16="http://schemas.microsoft.com/office/drawing/2014/main" id="{09407B7D-396A-2EFB-1AA5-BA9CBEF3B948}"/>
              </a:ext>
            </a:extLst>
          </p:cNvPr>
          <p:cNvSpPr txBox="1">
            <a:spLocks/>
          </p:cNvSpPr>
          <p:nvPr/>
        </p:nvSpPr>
        <p:spPr>
          <a:xfrm>
            <a:off x="36557" y="2650941"/>
            <a:ext cx="4194526" cy="4090772"/>
          </a:xfrm>
          <a:prstGeom prst="rect">
            <a:avLst/>
          </a:prstGeom>
          <a:ln w="50800">
            <a:solidFill>
              <a:srgbClr val="EF7A12"/>
            </a:solidFill>
          </a:ln>
        </p:spPr>
        <p:txBody>
          <a:bodyPr anchor="ctr"/>
          <a:lstStyle>
            <a:lvl1pPr marL="0" indent="0" algn="l" defTabSz="914400" rtl="0" eaLnBrk="1" latinLnBrk="0" hangingPunct="1">
              <a:lnSpc>
                <a:spcPct val="90000"/>
              </a:lnSpc>
              <a:spcBef>
                <a:spcPts val="10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fontAlgn="t"/>
            <a:r>
              <a:rPr lang="en-GB" sz="1800" b="1"/>
              <a:t>Temperature Ratings Are Estimates, Not Guarantees</a:t>
            </a:r>
          </a:p>
          <a:p>
            <a:pPr marL="342900" lvl="0" indent="-342900" fontAlgn="t">
              <a:buClr>
                <a:srgbClr val="EF7A12"/>
              </a:buClr>
              <a:buFont typeface="Arial" panose="020B0604020202020204" pitchFamily="34" charset="0"/>
              <a:buChar char="•"/>
            </a:pPr>
            <a:r>
              <a:rPr lang="en-GB" sz="1600"/>
              <a:t>Sleeping bag ratings are tested in laboratory conditions.</a:t>
            </a:r>
          </a:p>
          <a:p>
            <a:pPr marL="342900" lvl="0" indent="-342900" fontAlgn="t">
              <a:buClr>
                <a:srgbClr val="EF7A12"/>
              </a:buClr>
              <a:buFont typeface="Arial" panose="020B0604020202020204" pitchFamily="34" charset="0"/>
              <a:buChar char="•"/>
            </a:pPr>
            <a:r>
              <a:rPr lang="en-GB" sz="1600"/>
              <a:t>Actual warmth varies depending on clothing, sleeping mats, weather, and the individual sleeper.</a:t>
            </a:r>
          </a:p>
          <a:p>
            <a:pPr marL="342900" lvl="0" indent="-342900" fontAlgn="t">
              <a:buClr>
                <a:srgbClr val="EF7A12"/>
              </a:buClr>
              <a:buFont typeface="Arial" panose="020B0604020202020204" pitchFamily="34" charset="0"/>
              <a:buChar char="•"/>
            </a:pPr>
            <a:r>
              <a:rPr lang="en-GB" sz="1600"/>
              <a:t>Team Managers must ensure participants remain warm and comfortable throughout training and the Event.</a:t>
            </a:r>
          </a:p>
          <a:p>
            <a:pPr marL="342900" lvl="0" indent="-342900" fontAlgn="t">
              <a:buClr>
                <a:srgbClr val="EF7A12"/>
              </a:buClr>
              <a:buFont typeface="Arial" panose="020B0604020202020204" pitchFamily="34" charset="0"/>
              <a:buChar char="•"/>
            </a:pPr>
            <a:r>
              <a:rPr lang="en-GB" sz="1600"/>
              <a:t>If in doubt, choose a sleeping bag that </a:t>
            </a:r>
            <a:r>
              <a:rPr lang="en-GB" sz="1600" b="1"/>
              <a:t>exceeds the minimum requirement</a:t>
            </a:r>
            <a:r>
              <a:rPr lang="en-GB" sz="1600"/>
              <a:t>, rather than one that just meets it.</a:t>
            </a:r>
          </a:p>
        </p:txBody>
      </p:sp>
      <p:sp>
        <p:nvSpPr>
          <p:cNvPr id="5" name="Title 4">
            <a:extLst>
              <a:ext uri="{FF2B5EF4-FFF2-40B4-BE49-F238E27FC236}">
                <a16:creationId xmlns:a16="http://schemas.microsoft.com/office/drawing/2014/main" id="{351EBE3E-CF7E-D6DD-076B-CAEB12A55611}"/>
              </a:ext>
            </a:extLst>
          </p:cNvPr>
          <p:cNvSpPr>
            <a:spLocks noGrp="1"/>
          </p:cNvSpPr>
          <p:nvPr>
            <p:ph type="ctrTitle"/>
          </p:nvPr>
        </p:nvSpPr>
        <p:spPr>
          <a:xfrm>
            <a:off x="576000" y="256333"/>
            <a:ext cx="2264897" cy="313932"/>
          </a:xfrm>
        </p:spPr>
        <p:txBody>
          <a:bodyPr/>
          <a:lstStyle/>
          <a:p>
            <a:r>
              <a:rPr lang="en-GB"/>
              <a:t>CLOTHING &amp; EQUIPMENT</a:t>
            </a:r>
          </a:p>
        </p:txBody>
      </p:sp>
      <p:sp>
        <p:nvSpPr>
          <p:cNvPr id="8" name="Text Placeholder 7">
            <a:extLst>
              <a:ext uri="{FF2B5EF4-FFF2-40B4-BE49-F238E27FC236}">
                <a16:creationId xmlns:a16="http://schemas.microsoft.com/office/drawing/2014/main" id="{603482F0-9301-9EFE-02C1-35DC0158940F}"/>
              </a:ext>
            </a:extLst>
          </p:cNvPr>
          <p:cNvSpPr>
            <a:spLocks noGrp="1"/>
          </p:cNvSpPr>
          <p:nvPr>
            <p:ph type="body" sz="quarter" idx="10"/>
          </p:nvPr>
        </p:nvSpPr>
        <p:spPr>
          <a:xfrm>
            <a:off x="575190" y="547430"/>
            <a:ext cx="1844589" cy="349702"/>
          </a:xfrm>
        </p:spPr>
        <p:txBody>
          <a:bodyPr/>
          <a:lstStyle/>
          <a:p>
            <a:r>
              <a:rPr lang="en-GB"/>
              <a:t>SLEEPING BAGS</a:t>
            </a:r>
          </a:p>
        </p:txBody>
      </p:sp>
    </p:spTree>
    <p:extLst>
      <p:ext uri="{BB962C8B-B14F-4D97-AF65-F5344CB8AC3E}">
        <p14:creationId xmlns:p14="http://schemas.microsoft.com/office/powerpoint/2010/main" val="37149347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BE88BB-0544-81E9-CE8F-6D600702B653}"/>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2B0C4F19-E598-C5FA-C013-495603316D3F}"/>
              </a:ext>
            </a:extLst>
          </p:cNvPr>
          <p:cNvPicPr>
            <a:picLocks noChangeAspect="1"/>
          </p:cNvPicPr>
          <p:nvPr/>
        </p:nvPicPr>
        <p:blipFill>
          <a:blip r:embed="rId3"/>
          <a:srcRect b="3218"/>
          <a:stretch>
            <a:fillRect/>
          </a:stretch>
        </p:blipFill>
        <p:spPr>
          <a:xfrm>
            <a:off x="1945932" y="570265"/>
            <a:ext cx="5847219" cy="6216208"/>
          </a:xfrm>
          <a:prstGeom prst="rect">
            <a:avLst/>
          </a:prstGeom>
        </p:spPr>
      </p:pic>
      <p:sp>
        <p:nvSpPr>
          <p:cNvPr id="6" name="Title 5">
            <a:extLst>
              <a:ext uri="{FF2B5EF4-FFF2-40B4-BE49-F238E27FC236}">
                <a16:creationId xmlns:a16="http://schemas.microsoft.com/office/drawing/2014/main" id="{C383985A-8C60-CA24-785F-C8C46C96BA6D}"/>
              </a:ext>
            </a:extLst>
          </p:cNvPr>
          <p:cNvSpPr>
            <a:spLocks noGrp="1"/>
          </p:cNvSpPr>
          <p:nvPr>
            <p:ph type="ctrTitle"/>
          </p:nvPr>
        </p:nvSpPr>
        <p:spPr>
          <a:xfrm>
            <a:off x="576000" y="256333"/>
            <a:ext cx="2264897" cy="313932"/>
          </a:xfrm>
        </p:spPr>
        <p:txBody>
          <a:bodyPr/>
          <a:lstStyle/>
          <a:p>
            <a:r>
              <a:rPr lang="en-GB"/>
              <a:t>CLOTHING &amp; EQUIPMENT </a:t>
            </a:r>
          </a:p>
        </p:txBody>
      </p:sp>
      <p:sp>
        <p:nvSpPr>
          <p:cNvPr id="9" name="Text Placeholder 8">
            <a:extLst>
              <a:ext uri="{FF2B5EF4-FFF2-40B4-BE49-F238E27FC236}">
                <a16:creationId xmlns:a16="http://schemas.microsoft.com/office/drawing/2014/main" id="{18958FAC-34A1-C693-C8F8-40D63AD32DF3}"/>
              </a:ext>
            </a:extLst>
          </p:cNvPr>
          <p:cNvSpPr>
            <a:spLocks noGrp="1"/>
          </p:cNvSpPr>
          <p:nvPr>
            <p:ph type="body" sz="quarter" idx="10"/>
          </p:nvPr>
        </p:nvSpPr>
        <p:spPr>
          <a:xfrm>
            <a:off x="575190" y="547430"/>
            <a:ext cx="1370742" cy="349702"/>
          </a:xfrm>
        </p:spPr>
        <p:txBody>
          <a:bodyPr/>
          <a:lstStyle/>
          <a:p>
            <a:r>
              <a:rPr lang="en-GB"/>
              <a:t>HYDRATION</a:t>
            </a:r>
          </a:p>
        </p:txBody>
      </p:sp>
    </p:spTree>
    <p:extLst>
      <p:ext uri="{BB962C8B-B14F-4D97-AF65-F5344CB8AC3E}">
        <p14:creationId xmlns:p14="http://schemas.microsoft.com/office/powerpoint/2010/main" val="17332532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12F1170-C30C-B5AE-6497-1DBDBA53EBC5}"/>
              </a:ext>
            </a:extLst>
          </p:cNvPr>
          <p:cNvSpPr>
            <a:spLocks noGrp="1"/>
          </p:cNvSpPr>
          <p:nvPr>
            <p:ph type="ctrTitle"/>
          </p:nvPr>
        </p:nvSpPr>
        <p:spPr>
          <a:xfrm>
            <a:off x="632774" y="389003"/>
            <a:ext cx="2221296" cy="313932"/>
          </a:xfrm>
        </p:spPr>
        <p:txBody>
          <a:bodyPr/>
          <a:lstStyle/>
          <a:p>
            <a:r>
              <a:rPr lang="en-GB"/>
              <a:t>Clothing &amp; equipment</a:t>
            </a:r>
          </a:p>
        </p:txBody>
      </p:sp>
      <p:sp>
        <p:nvSpPr>
          <p:cNvPr id="4" name="Text Placeholder 3">
            <a:extLst>
              <a:ext uri="{FF2B5EF4-FFF2-40B4-BE49-F238E27FC236}">
                <a16:creationId xmlns:a16="http://schemas.microsoft.com/office/drawing/2014/main" id="{B8AD420F-58BD-845A-238E-BE0422CADEB4}"/>
              </a:ext>
            </a:extLst>
          </p:cNvPr>
          <p:cNvSpPr>
            <a:spLocks noGrp="1"/>
          </p:cNvSpPr>
          <p:nvPr>
            <p:ph type="body" sz="quarter" idx="10"/>
          </p:nvPr>
        </p:nvSpPr>
        <p:spPr>
          <a:xfrm>
            <a:off x="632774" y="702935"/>
            <a:ext cx="845919" cy="349200"/>
          </a:xfrm>
        </p:spPr>
        <p:txBody>
          <a:bodyPr/>
          <a:lstStyle/>
          <a:p>
            <a:r>
              <a:rPr lang="en-GB"/>
              <a:t>TEAM</a:t>
            </a:r>
          </a:p>
        </p:txBody>
      </p:sp>
      <p:sp>
        <p:nvSpPr>
          <p:cNvPr id="10" name="Picture Placeholder 1">
            <a:extLst>
              <a:ext uri="{FF2B5EF4-FFF2-40B4-BE49-F238E27FC236}">
                <a16:creationId xmlns:a16="http://schemas.microsoft.com/office/drawing/2014/main" id="{8EF260D2-D592-B11E-179A-F7C156D2C127}"/>
              </a:ext>
            </a:extLst>
          </p:cNvPr>
          <p:cNvSpPr>
            <a:spLocks noGrp="1"/>
          </p:cNvSpPr>
          <p:nvPr>
            <p:ph idx="1"/>
          </p:nvPr>
        </p:nvSpPr>
        <p:spPr>
          <a:xfrm>
            <a:off x="528370" y="1355687"/>
            <a:ext cx="8312727" cy="2736379"/>
          </a:xfrm>
        </p:spPr>
        <p:txBody>
          <a:bodyPr lIns="68580" tIns="34290" rIns="68580" bIns="34290" anchor="t"/>
          <a:lstStyle/>
          <a:p>
            <a:pPr marL="257175" indent="-257175">
              <a:buClr>
                <a:srgbClr val="EF7A12"/>
              </a:buClr>
              <a:buFont typeface="Arial"/>
              <a:buChar char="•"/>
            </a:pPr>
            <a:r>
              <a:rPr lang="en-GB" sz="2400">
                <a:latin typeface="Arial"/>
                <a:cs typeface="Arial"/>
              </a:rPr>
              <a:t>TT27 Map with Bird Nesting areas and Out of Bounds</a:t>
            </a:r>
            <a:endParaRPr lang="en-US" sz="2400">
              <a:latin typeface="Arial"/>
              <a:cs typeface="Arial"/>
            </a:endParaRPr>
          </a:p>
          <a:p>
            <a:pPr marL="257175" indent="-257175">
              <a:buClr>
                <a:srgbClr val="EF7A12"/>
              </a:buClr>
              <a:buFont typeface="Arial"/>
              <a:buChar char="•"/>
            </a:pPr>
            <a:endParaRPr lang="en-GB" sz="800">
              <a:latin typeface="Arial"/>
              <a:cs typeface="Arial"/>
            </a:endParaRPr>
          </a:p>
          <a:p>
            <a:pPr marL="257175" indent="-257175">
              <a:buClr>
                <a:srgbClr val="EF7A12"/>
              </a:buClr>
              <a:buFont typeface="Arial"/>
              <a:buChar char="•"/>
            </a:pPr>
            <a:r>
              <a:rPr lang="en-GB" sz="2400">
                <a:latin typeface="Arial"/>
                <a:cs typeface="Arial"/>
              </a:rPr>
              <a:t>Compass – Lightweight Compass with min 10cm baseplate</a:t>
            </a:r>
          </a:p>
          <a:p>
            <a:pPr marL="257175" indent="-257175">
              <a:buClr>
                <a:srgbClr val="EF7A12"/>
              </a:buClr>
              <a:buFont typeface="Arial"/>
              <a:buChar char="•"/>
            </a:pPr>
            <a:endParaRPr lang="en-GB" sz="800">
              <a:latin typeface="Arial"/>
              <a:cs typeface="Arial"/>
            </a:endParaRPr>
          </a:p>
          <a:p>
            <a:pPr marL="257175" indent="-257175">
              <a:buClr>
                <a:srgbClr val="EF7A12"/>
              </a:buClr>
              <a:buFont typeface="Arial"/>
              <a:buChar char="•"/>
            </a:pPr>
            <a:r>
              <a:rPr lang="en-GB" sz="2400">
                <a:latin typeface="Arial"/>
                <a:cs typeface="Arial"/>
              </a:rPr>
              <a:t>High Viz Jackets – knowledge how to use them on roads</a:t>
            </a:r>
          </a:p>
          <a:p>
            <a:pPr marL="213995" indent="-213995">
              <a:buFont typeface="Arial"/>
              <a:buChar char="•"/>
            </a:pPr>
            <a:endParaRPr lang="en-GB"/>
          </a:p>
        </p:txBody>
      </p:sp>
      <p:pic>
        <p:nvPicPr>
          <p:cNvPr id="6" name="Picture 5">
            <a:extLst>
              <a:ext uri="{FF2B5EF4-FFF2-40B4-BE49-F238E27FC236}">
                <a16:creationId xmlns:a16="http://schemas.microsoft.com/office/drawing/2014/main" id="{E2A3AEF5-21C7-8526-E0A3-FF0162E3D343}"/>
              </a:ext>
            </a:extLst>
          </p:cNvPr>
          <p:cNvPicPr>
            <a:picLocks noChangeAspect="1"/>
          </p:cNvPicPr>
          <p:nvPr/>
        </p:nvPicPr>
        <p:blipFill>
          <a:blip r:embed="rId3">
            <a:extLst>
              <a:ext uri="{28A0092B-C50C-407E-A947-70E740481C1C}">
                <a14:useLocalDpi xmlns:a14="http://schemas.microsoft.com/office/drawing/2010/main" val="0"/>
              </a:ext>
            </a:extLst>
          </a:blip>
          <a:srcRect t="13567"/>
          <a:stretch>
            <a:fillRect/>
          </a:stretch>
        </p:blipFill>
        <p:spPr>
          <a:xfrm>
            <a:off x="4218050" y="3602029"/>
            <a:ext cx="2516178" cy="2899768"/>
          </a:xfrm>
          <a:prstGeom prst="rect">
            <a:avLst/>
          </a:prstGeom>
        </p:spPr>
      </p:pic>
    </p:spTree>
    <p:extLst>
      <p:ext uri="{BB962C8B-B14F-4D97-AF65-F5344CB8AC3E}">
        <p14:creationId xmlns:p14="http://schemas.microsoft.com/office/powerpoint/2010/main" val="38299435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027060F-205D-90A6-D9DF-4FA63A2E05E6}"/>
              </a:ext>
            </a:extLst>
          </p:cNvPr>
          <p:cNvPicPr>
            <a:picLocks noChangeAspect="1"/>
          </p:cNvPicPr>
          <p:nvPr/>
        </p:nvPicPr>
        <p:blipFill>
          <a:blip r:embed="rId3"/>
          <a:stretch>
            <a:fillRect/>
          </a:stretch>
        </p:blipFill>
        <p:spPr>
          <a:xfrm>
            <a:off x="1947672" y="643387"/>
            <a:ext cx="5378722" cy="6118920"/>
          </a:xfrm>
          <a:prstGeom prst="rect">
            <a:avLst/>
          </a:prstGeom>
        </p:spPr>
      </p:pic>
      <p:sp>
        <p:nvSpPr>
          <p:cNvPr id="6" name="Title 5">
            <a:extLst>
              <a:ext uri="{FF2B5EF4-FFF2-40B4-BE49-F238E27FC236}">
                <a16:creationId xmlns:a16="http://schemas.microsoft.com/office/drawing/2014/main" id="{F0A199C0-8BE6-299A-CA59-C1877F27F5E1}"/>
              </a:ext>
            </a:extLst>
          </p:cNvPr>
          <p:cNvSpPr>
            <a:spLocks noGrp="1"/>
          </p:cNvSpPr>
          <p:nvPr>
            <p:ph type="ctrTitle"/>
          </p:nvPr>
        </p:nvSpPr>
        <p:spPr>
          <a:xfrm>
            <a:off x="576000" y="256333"/>
            <a:ext cx="2311384" cy="313932"/>
          </a:xfrm>
        </p:spPr>
        <p:txBody>
          <a:bodyPr/>
          <a:lstStyle/>
          <a:p>
            <a:r>
              <a:rPr lang="en-GB"/>
              <a:t>CLOTHING &amp; EQUIPMENT  </a:t>
            </a:r>
          </a:p>
        </p:txBody>
      </p:sp>
      <p:sp>
        <p:nvSpPr>
          <p:cNvPr id="8" name="Text Placeholder 7">
            <a:extLst>
              <a:ext uri="{FF2B5EF4-FFF2-40B4-BE49-F238E27FC236}">
                <a16:creationId xmlns:a16="http://schemas.microsoft.com/office/drawing/2014/main" id="{4E9DC0F2-2D04-4E32-95D3-83528665985B}"/>
              </a:ext>
            </a:extLst>
          </p:cNvPr>
          <p:cNvSpPr>
            <a:spLocks noGrp="1"/>
          </p:cNvSpPr>
          <p:nvPr>
            <p:ph type="body" sz="quarter" idx="10"/>
          </p:nvPr>
        </p:nvSpPr>
        <p:spPr>
          <a:xfrm>
            <a:off x="575190" y="547430"/>
            <a:ext cx="1066171" cy="349702"/>
          </a:xfrm>
        </p:spPr>
        <p:txBody>
          <a:bodyPr/>
          <a:lstStyle/>
          <a:p>
            <a:r>
              <a:rPr lang="en-GB"/>
              <a:t>RATIONS</a:t>
            </a:r>
          </a:p>
        </p:txBody>
      </p:sp>
    </p:spTree>
    <p:extLst>
      <p:ext uri="{BB962C8B-B14F-4D97-AF65-F5344CB8AC3E}">
        <p14:creationId xmlns:p14="http://schemas.microsoft.com/office/powerpoint/2010/main" val="37150166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F3C9044-57FE-616C-4D81-40ED3CA2AB8E}"/>
              </a:ext>
            </a:extLst>
          </p:cNvPr>
          <p:cNvSpPr>
            <a:spLocks noGrp="1"/>
          </p:cNvSpPr>
          <p:nvPr>
            <p:ph idx="1"/>
          </p:nvPr>
        </p:nvSpPr>
        <p:spPr>
          <a:xfrm>
            <a:off x="612000" y="1461099"/>
            <a:ext cx="7920000" cy="4608094"/>
          </a:xfrm>
        </p:spPr>
        <p:txBody>
          <a:bodyPr/>
          <a:lstStyle/>
          <a:p>
            <a:r>
              <a:rPr lang="en-GB" sz="2400" i="1">
                <a:solidFill>
                  <a:srgbClr val="000000"/>
                </a:solidFill>
                <a:latin typeface="Arial"/>
                <a:cs typeface="Arial"/>
              </a:rPr>
              <a:t>“Notwithstanding compliance with this list, the organisers </a:t>
            </a:r>
            <a:r>
              <a:rPr lang="en-GB" sz="2400" b="1" i="1">
                <a:solidFill>
                  <a:srgbClr val="000000"/>
                </a:solidFill>
                <a:latin typeface="Arial"/>
                <a:cs typeface="Arial"/>
              </a:rPr>
              <a:t>WILL</a:t>
            </a:r>
            <a:r>
              <a:rPr lang="en-GB" sz="2400" i="1">
                <a:solidFill>
                  <a:srgbClr val="000000"/>
                </a:solidFill>
                <a:latin typeface="Arial"/>
                <a:cs typeface="Arial"/>
              </a:rPr>
              <a:t> remove participants from a Challenge … if they consider them to be unsuitably clothed or equipped to complete it in the forecast conditions, or if the TEAM or INDIVIDUAL is missing VITAL SAFETY related ITEMS from the list.”</a:t>
            </a:r>
            <a:endParaRPr lang="en-GB" sz="2400"/>
          </a:p>
        </p:txBody>
      </p:sp>
      <p:sp>
        <p:nvSpPr>
          <p:cNvPr id="3" name="Title 2">
            <a:extLst>
              <a:ext uri="{FF2B5EF4-FFF2-40B4-BE49-F238E27FC236}">
                <a16:creationId xmlns:a16="http://schemas.microsoft.com/office/drawing/2014/main" id="{C12F1170-C30C-B5AE-6497-1DBDBA53EBC5}"/>
              </a:ext>
            </a:extLst>
          </p:cNvPr>
          <p:cNvSpPr>
            <a:spLocks noGrp="1"/>
          </p:cNvSpPr>
          <p:nvPr>
            <p:ph type="ctrTitle"/>
          </p:nvPr>
        </p:nvSpPr>
        <p:spPr>
          <a:xfrm>
            <a:off x="583943" y="399299"/>
            <a:ext cx="2221296" cy="313932"/>
          </a:xfrm>
        </p:spPr>
        <p:txBody>
          <a:bodyPr/>
          <a:lstStyle/>
          <a:p>
            <a:r>
              <a:rPr lang="en-GB"/>
              <a:t>Clothing &amp; equipment</a:t>
            </a:r>
          </a:p>
        </p:txBody>
      </p:sp>
      <p:sp>
        <p:nvSpPr>
          <p:cNvPr id="4" name="Text Placeholder 3">
            <a:extLst>
              <a:ext uri="{FF2B5EF4-FFF2-40B4-BE49-F238E27FC236}">
                <a16:creationId xmlns:a16="http://schemas.microsoft.com/office/drawing/2014/main" id="{B8AD420F-58BD-845A-238E-BE0422CADEB4}"/>
              </a:ext>
            </a:extLst>
          </p:cNvPr>
          <p:cNvSpPr>
            <a:spLocks noGrp="1"/>
          </p:cNvSpPr>
          <p:nvPr>
            <p:ph type="body" sz="quarter" idx="10"/>
          </p:nvPr>
        </p:nvSpPr>
        <p:spPr>
          <a:xfrm>
            <a:off x="587016" y="713231"/>
            <a:ext cx="1254684" cy="349200"/>
          </a:xfrm>
        </p:spPr>
        <p:txBody>
          <a:bodyPr/>
          <a:lstStyle/>
          <a:p>
            <a:r>
              <a:rPr lang="en-GB"/>
              <a:t>ANNEX B</a:t>
            </a:r>
          </a:p>
        </p:txBody>
      </p:sp>
      <p:pic>
        <p:nvPicPr>
          <p:cNvPr id="9" name="Picture 8">
            <a:extLst>
              <a:ext uri="{FF2B5EF4-FFF2-40B4-BE49-F238E27FC236}">
                <a16:creationId xmlns:a16="http://schemas.microsoft.com/office/drawing/2014/main" id="{AFD12456-088D-ADDC-9C24-BCFE383E79C5}"/>
              </a:ext>
            </a:extLst>
          </p:cNvPr>
          <p:cNvPicPr>
            <a:picLocks noChangeAspect="1"/>
          </p:cNvPicPr>
          <p:nvPr/>
        </p:nvPicPr>
        <p:blipFill>
          <a:blip r:embed="rId3"/>
          <a:stretch>
            <a:fillRect/>
          </a:stretch>
        </p:blipFill>
        <p:spPr>
          <a:xfrm>
            <a:off x="2788765" y="3429000"/>
            <a:ext cx="3566469" cy="2418798"/>
          </a:xfrm>
          <a:prstGeom prst="rect">
            <a:avLst/>
          </a:prstGeom>
        </p:spPr>
      </p:pic>
    </p:spTree>
    <p:extLst>
      <p:ext uri="{BB962C8B-B14F-4D97-AF65-F5344CB8AC3E}">
        <p14:creationId xmlns:p14="http://schemas.microsoft.com/office/powerpoint/2010/main" val="7977007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12F1170-C30C-B5AE-6497-1DBDBA53EBC5}"/>
              </a:ext>
            </a:extLst>
          </p:cNvPr>
          <p:cNvSpPr>
            <a:spLocks noGrp="1"/>
          </p:cNvSpPr>
          <p:nvPr>
            <p:ph type="ctrTitle"/>
          </p:nvPr>
        </p:nvSpPr>
        <p:spPr>
          <a:xfrm>
            <a:off x="583943" y="501680"/>
            <a:ext cx="2221296" cy="313932"/>
          </a:xfrm>
        </p:spPr>
        <p:txBody>
          <a:bodyPr/>
          <a:lstStyle/>
          <a:p>
            <a:r>
              <a:rPr lang="en-GB"/>
              <a:t>Clothing &amp; equipment</a:t>
            </a:r>
          </a:p>
        </p:txBody>
      </p:sp>
      <p:sp>
        <p:nvSpPr>
          <p:cNvPr id="4" name="Text Placeholder 3">
            <a:extLst>
              <a:ext uri="{FF2B5EF4-FFF2-40B4-BE49-F238E27FC236}">
                <a16:creationId xmlns:a16="http://schemas.microsoft.com/office/drawing/2014/main" id="{B8AD420F-58BD-845A-238E-BE0422CADEB4}"/>
              </a:ext>
            </a:extLst>
          </p:cNvPr>
          <p:cNvSpPr>
            <a:spLocks noGrp="1"/>
          </p:cNvSpPr>
          <p:nvPr>
            <p:ph type="body" sz="quarter" idx="10"/>
          </p:nvPr>
        </p:nvSpPr>
        <p:spPr>
          <a:xfrm>
            <a:off x="583943" y="790976"/>
            <a:ext cx="1657487" cy="349200"/>
          </a:xfrm>
        </p:spPr>
        <p:txBody>
          <a:bodyPr/>
          <a:lstStyle/>
          <a:p>
            <a:r>
              <a:rPr lang="en-GB"/>
              <a:t>Key points</a:t>
            </a:r>
          </a:p>
        </p:txBody>
      </p:sp>
      <p:sp>
        <p:nvSpPr>
          <p:cNvPr id="7" name="Content Placeholder 1">
            <a:extLst>
              <a:ext uri="{FF2B5EF4-FFF2-40B4-BE49-F238E27FC236}">
                <a16:creationId xmlns:a16="http://schemas.microsoft.com/office/drawing/2014/main" id="{D3F6B16F-A1E3-553D-3EF4-9FFC240C7AFC}"/>
              </a:ext>
            </a:extLst>
          </p:cNvPr>
          <p:cNvSpPr txBox="1">
            <a:spLocks/>
          </p:cNvSpPr>
          <p:nvPr/>
        </p:nvSpPr>
        <p:spPr>
          <a:xfrm>
            <a:off x="244882" y="1352804"/>
            <a:ext cx="4498921" cy="4581650"/>
          </a:xfrm>
          <a:prstGeom prst="rect">
            <a:avLst/>
          </a:prstGeom>
          <a:ln w="50800">
            <a:solidFill>
              <a:srgbClr val="EF7A12"/>
            </a:solidFill>
          </a:ln>
        </p:spPr>
        <p:txBody>
          <a:bodyPr anchor="ctr"/>
          <a:lstStyle>
            <a:lvl1pPr marL="0" indent="0" algn="l" defTabSz="914400" rtl="0" eaLnBrk="1" latinLnBrk="0" hangingPunct="1">
              <a:lnSpc>
                <a:spcPct val="90000"/>
              </a:lnSpc>
              <a:spcBef>
                <a:spcPts val="10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Clr>
                <a:schemeClr val="accent3"/>
              </a:buClr>
              <a:buFontTx/>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2400" b="1" cap="all">
                <a:solidFill>
                  <a:srgbClr val="000000"/>
                </a:solidFill>
                <a:latin typeface="Arial Narrow" panose="020B0606020202030204" pitchFamily="34" charset="0"/>
              </a:rPr>
              <a:t>Summary</a:t>
            </a:r>
          </a:p>
          <a:p>
            <a:pPr marL="342900" indent="-342900">
              <a:buClr>
                <a:srgbClr val="EF7A12"/>
              </a:buClr>
              <a:buFont typeface="Arial" panose="020B0604020202020204" pitchFamily="34" charset="0"/>
              <a:buChar char="•"/>
            </a:pPr>
            <a:r>
              <a:rPr lang="en-GB" sz="2400" b="1">
                <a:solidFill>
                  <a:srgbClr val="28DA10"/>
                </a:solidFill>
              </a:rPr>
              <a:t>20% </a:t>
            </a:r>
            <a:r>
              <a:rPr lang="en-GB" sz="2400" b="1"/>
              <a:t>kit check</a:t>
            </a:r>
            <a:r>
              <a:rPr lang="en-GB" sz="2400"/>
              <a:t> D-1.</a:t>
            </a:r>
          </a:p>
          <a:p>
            <a:pPr marL="342900" indent="-342900">
              <a:buClr>
                <a:srgbClr val="EF7A12"/>
              </a:buClr>
              <a:buFont typeface="Arial" panose="020B0604020202020204" pitchFamily="34" charset="0"/>
              <a:buChar char="•"/>
            </a:pPr>
            <a:r>
              <a:rPr lang="en-GB" sz="2400"/>
              <a:t>Teams not complying with Annex B will be withdrawn from the event.</a:t>
            </a:r>
          </a:p>
          <a:p>
            <a:pPr marL="342900" indent="-342900">
              <a:buClr>
                <a:srgbClr val="EF7A12"/>
              </a:buClr>
              <a:buFont typeface="Arial" panose="020B0604020202020204" pitchFamily="34" charset="0"/>
              <a:buChar char="•"/>
            </a:pPr>
            <a:r>
              <a:rPr lang="en-GB" sz="2400"/>
              <a:t>No SHORTS, GYM?YOGA LEGGINGS, TRACKSUITS</a:t>
            </a:r>
          </a:p>
          <a:p>
            <a:pPr marL="342900" indent="-342900">
              <a:buClr>
                <a:srgbClr val="EF7A12"/>
              </a:buClr>
              <a:buFont typeface="Arial" panose="020B0604020202020204" pitchFamily="34" charset="0"/>
              <a:buChar char="•"/>
            </a:pPr>
            <a:r>
              <a:rPr lang="en-GB" sz="2400"/>
              <a:t>Ensure participants know how to get the best from their kit.</a:t>
            </a:r>
          </a:p>
          <a:p>
            <a:pPr marL="342900" indent="-342900">
              <a:buClr>
                <a:srgbClr val="EF7A12"/>
              </a:buClr>
              <a:buFont typeface="Arial" panose="020B0604020202020204" pitchFamily="34" charset="0"/>
              <a:buChar char="•"/>
            </a:pPr>
            <a:r>
              <a:rPr lang="en-GB" sz="2400"/>
              <a:t>Good luck</a:t>
            </a:r>
          </a:p>
        </p:txBody>
      </p:sp>
      <p:pic>
        <p:nvPicPr>
          <p:cNvPr id="5" name="Picture 4">
            <a:extLst>
              <a:ext uri="{FF2B5EF4-FFF2-40B4-BE49-F238E27FC236}">
                <a16:creationId xmlns:a16="http://schemas.microsoft.com/office/drawing/2014/main" id="{5B1D8B99-E203-29A8-B457-47379EE619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9162" y="1888856"/>
            <a:ext cx="4008620" cy="2655711"/>
          </a:xfrm>
          <a:prstGeom prst="rect">
            <a:avLst/>
          </a:prstGeom>
        </p:spPr>
      </p:pic>
    </p:spTree>
    <p:extLst>
      <p:ext uri="{BB962C8B-B14F-4D97-AF65-F5344CB8AC3E}">
        <p14:creationId xmlns:p14="http://schemas.microsoft.com/office/powerpoint/2010/main" val="324897998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TotalTime>
  <Words>826</Words>
  <Application>Microsoft Office PowerPoint</Application>
  <PresentationFormat>On-screen Show (4:3)</PresentationFormat>
  <Paragraphs>143</Paragraphs>
  <Slides>20</Slides>
  <Notes>18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Aptos</vt:lpstr>
      <vt:lpstr>Aptos Display</vt:lpstr>
      <vt:lpstr>Arial</vt:lpstr>
      <vt:lpstr>Arial Narrow</vt:lpstr>
      <vt:lpstr>Calibri</vt:lpstr>
      <vt:lpstr>Tahoma</vt:lpstr>
      <vt:lpstr>Wingdings</vt:lpstr>
      <vt:lpstr>Office Theme</vt:lpstr>
      <vt:lpstr>PowerPoint Presentation</vt:lpstr>
      <vt:lpstr>Introduction to ten tors</vt:lpstr>
      <vt:lpstr>Introduction to ten tors</vt:lpstr>
      <vt:lpstr>PowerPoint Presentation</vt:lpstr>
      <vt:lpstr>Clothing &amp; equipment</vt:lpstr>
      <vt:lpstr>Clothing &amp; equipment</vt:lpstr>
      <vt:lpstr>Clothing &amp; equipment</vt:lpstr>
      <vt:lpstr>Clothing &amp; equipment</vt:lpstr>
      <vt:lpstr>Clothing &amp; equipment</vt:lpstr>
      <vt:lpstr>PowerPoint Presentation</vt:lpstr>
      <vt:lpstr>Clothing &amp; equipment</vt:lpstr>
      <vt:lpstr>Clothing &amp; equipment</vt:lpstr>
      <vt:lpstr>Clothing &amp; equipment</vt:lpstr>
      <vt:lpstr>Clothing &amp; equipment</vt:lpstr>
      <vt:lpstr>CLOTHING &amp; EQUIPMENT</vt:lpstr>
      <vt:lpstr>CLOTHING &amp; EQUIPMENT </vt:lpstr>
      <vt:lpstr>Clothing &amp; equipment</vt:lpstr>
      <vt:lpstr>CLOTHING &amp; EQUIPMENT  </vt:lpstr>
      <vt:lpstr>Clothing &amp; equipment</vt:lpstr>
      <vt:lpstr>Clothing &amp; equipment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ArmyUser</dc:creator>
  <cp:lastModifiedBy>ArmyUser</cp:lastModifiedBy>
  <cp:revision>1</cp:revision>
  <dcterms:created xsi:type="dcterms:W3CDTF">2026-10-12T14:37:28Z</dcterms:created>
  <dcterms:modified xsi:type="dcterms:W3CDTF">2026-10-12T14:39:56Z</dcterms:modified>
</cp:coreProperties>
</file>