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32D_875AE5CD.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omments/modernComment_151_D5A379BC.xml" ContentType="application/vnd.ms-powerpoint.comments+xml"/>
  <Override PartName="/ppt/comments/modernComment_370_8BDA9DA.xml" ContentType="application/vnd.ms-powerpoint.comment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omments/modernComment_375_6B36BD4F.xml" ContentType="application/vnd.ms-powerpoint.comments+xml"/>
  <Override PartName="/ppt/notesSlides/notesSlide55.xml" ContentType="application/vnd.openxmlformats-officedocument.presentationml.notesSlide+xml"/>
  <Override PartName="/ppt/comments/modernComment_1BF8_2ADAE50C.xml" ContentType="application/vnd.ms-powerpoint.comment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00" r:id="rId5"/>
  </p:sldMasterIdLst>
  <p:notesMasterIdLst>
    <p:notesMasterId r:id="rId87"/>
  </p:notesMasterIdLst>
  <p:handoutMasterIdLst>
    <p:handoutMasterId r:id="rId88"/>
  </p:handoutMasterIdLst>
  <p:sldIdLst>
    <p:sldId id="7184" r:id="rId6"/>
    <p:sldId id="876" r:id="rId7"/>
    <p:sldId id="7185" r:id="rId8"/>
    <p:sldId id="7186" r:id="rId9"/>
    <p:sldId id="331" r:id="rId10"/>
    <p:sldId id="265" r:id="rId11"/>
    <p:sldId id="267" r:id="rId12"/>
    <p:sldId id="519" r:id="rId13"/>
    <p:sldId id="7147" r:id="rId14"/>
    <p:sldId id="7149" r:id="rId15"/>
    <p:sldId id="858" r:id="rId16"/>
    <p:sldId id="257" r:id="rId17"/>
    <p:sldId id="258" r:id="rId18"/>
    <p:sldId id="811" r:id="rId19"/>
    <p:sldId id="333" r:id="rId20"/>
    <p:sldId id="812" r:id="rId21"/>
    <p:sldId id="813" r:id="rId22"/>
    <p:sldId id="7151" r:id="rId23"/>
    <p:sldId id="528" r:id="rId24"/>
    <p:sldId id="470" r:id="rId25"/>
    <p:sldId id="522" r:id="rId26"/>
    <p:sldId id="520" r:id="rId27"/>
    <p:sldId id="848" r:id="rId28"/>
    <p:sldId id="533" r:id="rId29"/>
    <p:sldId id="521" r:id="rId30"/>
    <p:sldId id="531" r:id="rId31"/>
    <p:sldId id="529" r:id="rId32"/>
    <p:sldId id="532" r:id="rId33"/>
    <p:sldId id="534" r:id="rId34"/>
    <p:sldId id="849" r:id="rId35"/>
    <p:sldId id="525" r:id="rId36"/>
    <p:sldId id="7174" r:id="rId37"/>
    <p:sldId id="524" r:id="rId38"/>
    <p:sldId id="7172" r:id="rId39"/>
    <p:sldId id="7178" r:id="rId40"/>
    <p:sldId id="7176" r:id="rId41"/>
    <p:sldId id="292" r:id="rId42"/>
    <p:sldId id="7177" r:id="rId43"/>
    <p:sldId id="871" r:id="rId44"/>
    <p:sldId id="830" r:id="rId45"/>
    <p:sldId id="872" r:id="rId46"/>
    <p:sldId id="7183" r:id="rId47"/>
    <p:sldId id="337" r:id="rId48"/>
    <p:sldId id="880" r:id="rId49"/>
    <p:sldId id="7188" r:id="rId50"/>
    <p:sldId id="7195" r:id="rId51"/>
    <p:sldId id="7189" r:id="rId52"/>
    <p:sldId id="350" r:id="rId53"/>
    <p:sldId id="352" r:id="rId54"/>
    <p:sldId id="826" r:id="rId55"/>
    <p:sldId id="361" r:id="rId56"/>
    <p:sldId id="344" r:id="rId57"/>
    <p:sldId id="7163" r:id="rId58"/>
    <p:sldId id="7171" r:id="rId59"/>
    <p:sldId id="7190" r:id="rId60"/>
    <p:sldId id="368" r:id="rId61"/>
    <p:sldId id="369" r:id="rId62"/>
    <p:sldId id="366" r:id="rId63"/>
    <p:sldId id="814" r:id="rId64"/>
    <p:sldId id="829" r:id="rId65"/>
    <p:sldId id="807" r:id="rId66"/>
    <p:sldId id="7175" r:id="rId67"/>
    <p:sldId id="867" r:id="rId68"/>
    <p:sldId id="851" r:id="rId69"/>
    <p:sldId id="852" r:id="rId70"/>
    <p:sldId id="7156" r:id="rId71"/>
    <p:sldId id="7196" r:id="rId72"/>
    <p:sldId id="7157" r:id="rId73"/>
    <p:sldId id="7159" r:id="rId74"/>
    <p:sldId id="7158" r:id="rId75"/>
    <p:sldId id="885" r:id="rId76"/>
    <p:sldId id="7160" r:id="rId77"/>
    <p:sldId id="7191" r:id="rId78"/>
    <p:sldId id="7192" r:id="rId79"/>
    <p:sldId id="7193" r:id="rId80"/>
    <p:sldId id="7194" r:id="rId81"/>
    <p:sldId id="260" r:id="rId82"/>
    <p:sldId id="722" r:id="rId83"/>
    <p:sldId id="711" r:id="rId84"/>
    <p:sldId id="712" r:id="rId85"/>
    <p:sldId id="818" r:id="rId86"/>
  </p:sldIdLst>
  <p:sldSz cx="9144000" cy="6858000" type="screen4x3"/>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9181D64-D889-4E27-9777-C1A6935E117B}">
          <p14:sldIdLst>
            <p14:sldId id="7184"/>
            <p14:sldId id="876"/>
            <p14:sldId id="7185"/>
            <p14:sldId id="7186"/>
            <p14:sldId id="331"/>
            <p14:sldId id="265"/>
            <p14:sldId id="267"/>
            <p14:sldId id="519"/>
            <p14:sldId id="7147"/>
            <p14:sldId id="7149"/>
            <p14:sldId id="858"/>
            <p14:sldId id="257"/>
            <p14:sldId id="258"/>
            <p14:sldId id="811"/>
            <p14:sldId id="333"/>
            <p14:sldId id="812"/>
            <p14:sldId id="813"/>
            <p14:sldId id="7151"/>
            <p14:sldId id="528"/>
            <p14:sldId id="470"/>
            <p14:sldId id="522"/>
            <p14:sldId id="520"/>
            <p14:sldId id="848"/>
            <p14:sldId id="533"/>
            <p14:sldId id="521"/>
            <p14:sldId id="531"/>
            <p14:sldId id="529"/>
            <p14:sldId id="532"/>
            <p14:sldId id="534"/>
            <p14:sldId id="849"/>
            <p14:sldId id="525"/>
            <p14:sldId id="7174"/>
            <p14:sldId id="524"/>
            <p14:sldId id="7172"/>
            <p14:sldId id="7178"/>
            <p14:sldId id="7176"/>
            <p14:sldId id="292"/>
            <p14:sldId id="7177"/>
            <p14:sldId id="871"/>
            <p14:sldId id="830"/>
            <p14:sldId id="872"/>
            <p14:sldId id="7183"/>
            <p14:sldId id="337"/>
            <p14:sldId id="880"/>
            <p14:sldId id="7188"/>
            <p14:sldId id="7195"/>
            <p14:sldId id="7189"/>
            <p14:sldId id="350"/>
            <p14:sldId id="352"/>
            <p14:sldId id="826"/>
            <p14:sldId id="361"/>
            <p14:sldId id="344"/>
            <p14:sldId id="7163"/>
            <p14:sldId id="7171"/>
            <p14:sldId id="7190"/>
          </p14:sldIdLst>
        </p14:section>
        <p14:section name="Default Section" id="{DAAB7F4F-CA18-4FFD-8C3C-800C0DC09069}">
          <p14:sldIdLst>
            <p14:sldId id="368"/>
            <p14:sldId id="369"/>
            <p14:sldId id="366"/>
            <p14:sldId id="814"/>
            <p14:sldId id="829"/>
            <p14:sldId id="807"/>
            <p14:sldId id="7175"/>
            <p14:sldId id="867"/>
            <p14:sldId id="851"/>
            <p14:sldId id="852"/>
            <p14:sldId id="7156"/>
            <p14:sldId id="7196"/>
            <p14:sldId id="7157"/>
            <p14:sldId id="7159"/>
            <p14:sldId id="7158"/>
            <p14:sldId id="885"/>
            <p14:sldId id="7160"/>
            <p14:sldId id="7191"/>
            <p14:sldId id="7192"/>
            <p14:sldId id="7193"/>
            <p14:sldId id="7194"/>
            <p14:sldId id="260"/>
            <p14:sldId id="722"/>
            <p14:sldId id="711"/>
            <p14:sldId id="712"/>
            <p14:sldId id="818"/>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0E9FCD6-B066-9F4D-229F-AF1F1A1438B3}" name="Pino, Avril WO2 (SWHQ-TenTors-SO3)" initials="P(" userId="S::avril.pino719@mod.gov.uk::3295ddbc-f121-410e-a0de-89e079c1441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732"/>
    <a:srgbClr val="080D19"/>
    <a:srgbClr val="FBE2D5"/>
    <a:srgbClr val="F7BF8D"/>
    <a:srgbClr val="EF7A15"/>
    <a:srgbClr val="FBDFC5"/>
    <a:srgbClr val="EFA96A"/>
    <a:srgbClr val="EF7A12"/>
    <a:srgbClr val="28DA10"/>
    <a:srgbClr val="E4F1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5E2026-9026-4AF4-9A5E-123E34DD3229}" v="69" dt="2026-10-10T08:14:29.232"/>
    <p1510:client id="{AFEB0543-FFA8-4C92-83E0-4DD3C918E330}" v="2070" dt="2026-10-10T11:29:44.360"/>
    <p1510:client id="{F3668C38-06B9-4B89-A1BF-CEDD28F8F52F}" v="94" dt="2026-10-10T06:49:34.7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1" d="100"/>
          <a:sy n="31" d="100"/>
        </p:scale>
        <p:origin x="1364"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presProps" Target="presProps.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90" Type="http://schemas.openxmlformats.org/officeDocument/2006/relationships/viewProps" Target="viewProps.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tableStyles" Target="tableStyles.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notesMaster" Target="notesMasters/notesMaster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s>
</file>

<file path=ppt/comments/modernComment_1BF8_2ADAE50C.xml><?xml version="1.0" encoding="utf-8"?>
<p188:cmLst xmlns:a="http://schemas.openxmlformats.org/drawingml/2006/main" xmlns:r="http://schemas.openxmlformats.org/officeDocument/2006/relationships" xmlns:p188="http://schemas.microsoft.com/office/powerpoint/2018/8/main">
  <p188:cm id="{32B5CC20-56E2-4B9C-9598-5C87ED9E3279}" authorId="{F0E9FCD6-B066-9F4D-229F-AF1F1A1438B3}" created="2026-09-09T10:21:21.487">
    <pc:sldMkLst xmlns:pc="http://schemas.microsoft.com/office/powerpoint/2013/main/command">
      <pc:docMk/>
      <pc:sldMk cId="1798749519" sldId="885"/>
    </pc:sldMkLst>
    <p188:txBody>
      <a:bodyPr/>
      <a:lstStyle/>
      <a:p>
        <a:r>
          <a:rPr lang="en-GB"/>
          <a:t>I need to update with new way of entering details</a:t>
        </a:r>
      </a:p>
    </p188:txBody>
  </p188:cm>
</p188:cmLst>
</file>

<file path=ppt/comments/modernComment_32D_875AE5CD.xml><?xml version="1.0" encoding="utf-8"?>
<p188:cmLst xmlns:a="http://schemas.openxmlformats.org/drawingml/2006/main" xmlns:r="http://schemas.openxmlformats.org/officeDocument/2006/relationships" xmlns:p188="http://schemas.microsoft.com/office/powerpoint/2018/8/main">
  <p188:cm id="{B9BE7073-6A57-4FDE-A713-DE3C30A8AF3D}" authorId="{F0E9FCD6-B066-9F4D-229F-AF1F1A1438B3}" created="2026-09-09T10:05:08.012">
    <pc:sldMkLst xmlns:pc="http://schemas.microsoft.com/office/powerpoint/2013/main/command">
      <pc:docMk/>
      <pc:sldMk cId="2270881229" sldId="813"/>
    </pc:sldMkLst>
    <p188:txBody>
      <a:bodyPr/>
      <a:lstStyle/>
      <a:p>
        <a:r>
          <a:rPr lang="en-GB"/>
          <a:t>Update with TT27 (new tel numbers)</a:t>
        </a:r>
      </a:p>
    </p188:txBody>
  </p188:cm>
</p188:cmLst>
</file>

<file path=ppt/comments/modernComment_151_D5A379BC.xml><?xml version="1.0" encoding="utf-8"?>
<p188:cmLst xmlns:a="http://schemas.openxmlformats.org/drawingml/2006/main" xmlns:r="http://schemas.openxmlformats.org/officeDocument/2006/relationships" xmlns:p188="http://schemas.microsoft.com/office/powerpoint/2018/8/main">
  <p188:cm id="{541C7B80-2CF1-4197-B027-5A423FE28715}" authorId="{F0E9FCD6-B066-9F4D-229F-AF1F1A1438B3}" created="2026-09-09T10:08:02.238">
    <pc:sldMkLst xmlns:pc="http://schemas.microsoft.com/office/powerpoint/2013/main/command">
      <pc:docMk/>
      <pc:sldMk cId="3584260540" sldId="337"/>
    </pc:sldMkLst>
    <p188:txBody>
      <a:bodyPr/>
      <a:lstStyle/>
      <a:p>
        <a:r>
          <a:rPr lang="en-GB"/>
          <a:t>new map needs adding</a:t>
        </a:r>
      </a:p>
    </p188:txBody>
  </p188:cm>
</p188:cmLst>
</file>

<file path=ppt/comments/modernComment_370_8BDA9DA.xml><?xml version="1.0" encoding="utf-8"?>
<p188:cmLst xmlns:a="http://schemas.openxmlformats.org/drawingml/2006/main" xmlns:r="http://schemas.openxmlformats.org/officeDocument/2006/relationships" xmlns:p188="http://schemas.microsoft.com/office/powerpoint/2018/8/main">
  <p188:cm id="{390BD6B6-EF6C-4EBC-8C2B-F9F520BA042F}" authorId="{F0E9FCD6-B066-9F4D-229F-AF1F1A1438B3}" created="2026-09-09T10:08:16.020">
    <pc:sldMkLst xmlns:pc="http://schemas.microsoft.com/office/powerpoint/2013/main/command">
      <pc:docMk/>
      <pc:sldMk cId="146647514" sldId="880"/>
    </pc:sldMkLst>
    <p188:txBody>
      <a:bodyPr/>
      <a:lstStyle/>
      <a:p>
        <a:r>
          <a:rPr lang="en-GB"/>
          <a:t>is this going in again???</a:t>
        </a:r>
      </a:p>
    </p188:txBody>
  </p188:cm>
</p188:cmLst>
</file>

<file path=ppt/comments/modernComment_375_6B36BD4F.xml><?xml version="1.0" encoding="utf-8"?>
<p188:cmLst xmlns:a="http://schemas.openxmlformats.org/drawingml/2006/main" xmlns:r="http://schemas.openxmlformats.org/officeDocument/2006/relationships" xmlns:p188="http://schemas.microsoft.com/office/powerpoint/2018/8/main">
  <p188:cm id="{7FAC5F02-B2D2-4BBC-906B-060AA3B858C6}" authorId="{F0E9FCD6-B066-9F4D-229F-AF1F1A1438B3}" created="2026-09-09T10:21:21.487">
    <pc:sldMkLst xmlns:pc="http://schemas.microsoft.com/office/powerpoint/2013/main/command">
      <pc:docMk/>
      <pc:sldMk cId="1798749519" sldId="885"/>
    </pc:sldMkLst>
    <p188:txBody>
      <a:bodyPr/>
      <a:lstStyle/>
      <a:p>
        <a:r>
          <a:rPr lang="en-GB"/>
          <a:t>I need to update with new way of entering details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46B9FFF-8FFA-E569-BA24-1E292586557F}"/>
              </a:ext>
            </a:extLst>
          </p:cNvPr>
          <p:cNvSpPr>
            <a:spLocks noGrp="1"/>
          </p:cNvSpPr>
          <p:nvPr>
            <p:ph type="hdr" sz="quarter"/>
          </p:nvPr>
        </p:nvSpPr>
        <p:spPr>
          <a:xfrm>
            <a:off x="0" y="0"/>
            <a:ext cx="3078872" cy="513371"/>
          </a:xfrm>
          <a:prstGeom prst="rect">
            <a:avLst/>
          </a:prstGeom>
        </p:spPr>
        <p:txBody>
          <a:bodyPr vert="horz" lIns="95070" tIns="47535" rIns="95070" bIns="47535" rtlCol="0"/>
          <a:lstStyle>
            <a:lvl1pPr algn="l">
              <a:defRPr sz="1200"/>
            </a:lvl1pPr>
          </a:lstStyle>
          <a:p>
            <a:endParaRPr lang="en-GB"/>
          </a:p>
        </p:txBody>
      </p:sp>
      <p:sp>
        <p:nvSpPr>
          <p:cNvPr id="3" name="Date Placeholder 2">
            <a:extLst>
              <a:ext uri="{FF2B5EF4-FFF2-40B4-BE49-F238E27FC236}">
                <a16:creationId xmlns:a16="http://schemas.microsoft.com/office/drawing/2014/main" id="{96B6C99C-485E-E5FA-F7E8-F093B9ACF0D9}"/>
              </a:ext>
            </a:extLst>
          </p:cNvPr>
          <p:cNvSpPr>
            <a:spLocks noGrp="1"/>
          </p:cNvSpPr>
          <p:nvPr>
            <p:ph type="dt" sz="quarter" idx="1"/>
          </p:nvPr>
        </p:nvSpPr>
        <p:spPr>
          <a:xfrm>
            <a:off x="4023526" y="0"/>
            <a:ext cx="3078872" cy="513371"/>
          </a:xfrm>
          <a:prstGeom prst="rect">
            <a:avLst/>
          </a:prstGeom>
        </p:spPr>
        <p:txBody>
          <a:bodyPr vert="horz" lIns="95070" tIns="47535" rIns="95070" bIns="47535" rtlCol="0"/>
          <a:lstStyle>
            <a:lvl1pPr algn="r">
              <a:defRPr sz="1200"/>
            </a:lvl1pPr>
          </a:lstStyle>
          <a:p>
            <a:fld id="{18391CC0-D9EF-4A55-9593-5FA90BFFC5EB}" type="datetimeFigureOut">
              <a:rPr lang="en-GB" smtClean="0"/>
              <a:t>12/10/2026</a:t>
            </a:fld>
            <a:endParaRPr lang="en-GB"/>
          </a:p>
        </p:txBody>
      </p:sp>
      <p:sp>
        <p:nvSpPr>
          <p:cNvPr id="4" name="Footer Placeholder 3">
            <a:extLst>
              <a:ext uri="{FF2B5EF4-FFF2-40B4-BE49-F238E27FC236}">
                <a16:creationId xmlns:a16="http://schemas.microsoft.com/office/drawing/2014/main" id="{AEB6E3DD-F7BA-1615-EE9C-56731D7DA3A0}"/>
              </a:ext>
            </a:extLst>
          </p:cNvPr>
          <p:cNvSpPr>
            <a:spLocks noGrp="1"/>
          </p:cNvSpPr>
          <p:nvPr>
            <p:ph type="ftr" sz="quarter" idx="2"/>
          </p:nvPr>
        </p:nvSpPr>
        <p:spPr>
          <a:xfrm>
            <a:off x="0" y="9721243"/>
            <a:ext cx="3078872" cy="513370"/>
          </a:xfrm>
          <a:prstGeom prst="rect">
            <a:avLst/>
          </a:prstGeom>
        </p:spPr>
        <p:txBody>
          <a:bodyPr vert="horz" lIns="95070" tIns="47535" rIns="95070" bIns="47535"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48AF285-2CCA-3F54-95B2-13C288F6D2AF}"/>
              </a:ext>
            </a:extLst>
          </p:cNvPr>
          <p:cNvSpPr>
            <a:spLocks noGrp="1"/>
          </p:cNvSpPr>
          <p:nvPr>
            <p:ph type="sldNum" sz="quarter" idx="3"/>
          </p:nvPr>
        </p:nvSpPr>
        <p:spPr>
          <a:xfrm>
            <a:off x="4023526" y="9721243"/>
            <a:ext cx="3078872" cy="513370"/>
          </a:xfrm>
          <a:prstGeom prst="rect">
            <a:avLst/>
          </a:prstGeom>
        </p:spPr>
        <p:txBody>
          <a:bodyPr vert="horz" lIns="95070" tIns="47535" rIns="95070" bIns="47535" rtlCol="0" anchor="b"/>
          <a:lstStyle>
            <a:lvl1pPr algn="r">
              <a:defRPr sz="1200"/>
            </a:lvl1pPr>
          </a:lstStyle>
          <a:p>
            <a:fld id="{9E6E2EF3-61CE-4AE0-A298-6DC857E9F650}" type="slidenum">
              <a:rPr lang="en-GB" smtClean="0"/>
              <a:t>‹#›</a:t>
            </a:fld>
            <a:endParaRPr lang="en-GB"/>
          </a:p>
        </p:txBody>
      </p:sp>
    </p:spTree>
    <p:extLst>
      <p:ext uri="{BB962C8B-B14F-4D97-AF65-F5344CB8AC3E}">
        <p14:creationId xmlns:p14="http://schemas.microsoft.com/office/powerpoint/2010/main" val="144653220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8" cy="513508"/>
          </a:xfrm>
          <a:prstGeom prst="rect">
            <a:avLst/>
          </a:prstGeom>
        </p:spPr>
        <p:txBody>
          <a:bodyPr vert="horz" lIns="95070" tIns="47535" rIns="95070" bIns="47535" rtlCol="0"/>
          <a:lstStyle>
            <a:lvl1pPr algn="l">
              <a:defRPr sz="1200"/>
            </a:lvl1pPr>
          </a:lstStyle>
          <a:p>
            <a:endParaRPr lang="en-GB"/>
          </a:p>
        </p:txBody>
      </p:sp>
      <p:sp>
        <p:nvSpPr>
          <p:cNvPr id="3" name="Date Placeholder 2"/>
          <p:cNvSpPr>
            <a:spLocks noGrp="1"/>
          </p:cNvSpPr>
          <p:nvPr>
            <p:ph type="dt" idx="1"/>
          </p:nvPr>
        </p:nvSpPr>
        <p:spPr>
          <a:xfrm>
            <a:off x="4023992" y="0"/>
            <a:ext cx="3078428" cy="513508"/>
          </a:xfrm>
          <a:prstGeom prst="rect">
            <a:avLst/>
          </a:prstGeom>
        </p:spPr>
        <p:txBody>
          <a:bodyPr vert="horz" lIns="95070" tIns="47535" rIns="95070" bIns="47535" rtlCol="0"/>
          <a:lstStyle>
            <a:lvl1pPr algn="r">
              <a:defRPr sz="1200"/>
            </a:lvl1pPr>
          </a:lstStyle>
          <a:p>
            <a:fld id="{90FD9AD7-AC37-474F-A999-0F5AB9A0158C}" type="datetimeFigureOut">
              <a:rPr lang="en-GB" smtClean="0"/>
              <a:t>12/10/2026</a:t>
            </a:fld>
            <a:endParaRPr lang="en-GB"/>
          </a:p>
        </p:txBody>
      </p:sp>
      <p:sp>
        <p:nvSpPr>
          <p:cNvPr id="4" name="Slide Image Placeholder 3"/>
          <p:cNvSpPr>
            <a:spLocks noGrp="1" noRot="1" noChangeAspect="1"/>
          </p:cNvSpPr>
          <p:nvPr>
            <p:ph type="sldImg" idx="2"/>
          </p:nvPr>
        </p:nvSpPr>
        <p:spPr>
          <a:xfrm>
            <a:off x="1249363" y="1279525"/>
            <a:ext cx="4605337" cy="3454400"/>
          </a:xfrm>
          <a:prstGeom prst="rect">
            <a:avLst/>
          </a:prstGeom>
          <a:noFill/>
          <a:ln w="12700">
            <a:solidFill>
              <a:prstClr val="black"/>
            </a:solidFill>
          </a:ln>
        </p:spPr>
        <p:txBody>
          <a:bodyPr vert="horz" lIns="95070" tIns="47535" rIns="95070" bIns="47535" rtlCol="0" anchor="ctr"/>
          <a:lstStyle/>
          <a:p>
            <a:endParaRPr lang="en-GB"/>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5070" tIns="47535" rIns="95070" bIns="4753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8428" cy="513507"/>
          </a:xfrm>
          <a:prstGeom prst="rect">
            <a:avLst/>
          </a:prstGeom>
        </p:spPr>
        <p:txBody>
          <a:bodyPr vert="horz" lIns="95070" tIns="47535" rIns="95070" bIns="47535" rtlCol="0" anchor="b"/>
          <a:lstStyle>
            <a:lvl1pPr algn="l">
              <a:defRPr sz="1200"/>
            </a:lvl1pPr>
          </a:lstStyle>
          <a:p>
            <a:endParaRPr lang="en-GB"/>
          </a:p>
        </p:txBody>
      </p:sp>
      <p:sp>
        <p:nvSpPr>
          <p:cNvPr id="7" name="Slide Number Placeholder 6"/>
          <p:cNvSpPr>
            <a:spLocks noGrp="1"/>
          </p:cNvSpPr>
          <p:nvPr>
            <p:ph type="sldNum" sz="quarter" idx="5"/>
          </p:nvPr>
        </p:nvSpPr>
        <p:spPr>
          <a:xfrm>
            <a:off x="4023992" y="9721107"/>
            <a:ext cx="3078428" cy="513507"/>
          </a:xfrm>
          <a:prstGeom prst="rect">
            <a:avLst/>
          </a:prstGeom>
        </p:spPr>
        <p:txBody>
          <a:bodyPr vert="horz" lIns="95070" tIns="47535" rIns="95070" bIns="47535" rtlCol="0" anchor="b"/>
          <a:lstStyle>
            <a:lvl1pPr algn="r">
              <a:defRPr sz="1200"/>
            </a:lvl1pPr>
          </a:lstStyle>
          <a:p>
            <a:fld id="{6451FF77-72DB-4123-8B7F-691179C6CDD4}" type="slidenum">
              <a:rPr lang="en-GB" smtClean="0"/>
              <a:t>‹#›</a:t>
            </a:fld>
            <a:endParaRPr lang="en-GB"/>
          </a:p>
        </p:txBody>
      </p:sp>
    </p:spTree>
    <p:extLst>
      <p:ext uri="{BB962C8B-B14F-4D97-AF65-F5344CB8AC3E}">
        <p14:creationId xmlns:p14="http://schemas.microsoft.com/office/powerpoint/2010/main" val="172493489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Slido</a:t>
            </a:r>
            <a:r>
              <a:rPr lang="en-GB"/>
              <a:t> </a:t>
            </a:r>
          </a:p>
          <a:p>
            <a:endParaRPr lang="en-GB"/>
          </a:p>
          <a:p>
            <a:r>
              <a:rPr lang="en-GB"/>
              <a:t>Avril.pino719@mod.gov.uk</a:t>
            </a:r>
          </a:p>
          <a:p>
            <a:r>
              <a:rPr lang="en-GB"/>
              <a:t>Matthew1b</a:t>
            </a:r>
          </a:p>
        </p:txBody>
      </p:sp>
    </p:spTree>
    <p:extLst>
      <p:ext uri="{BB962C8B-B14F-4D97-AF65-F5344CB8AC3E}">
        <p14:creationId xmlns:p14="http://schemas.microsoft.com/office/powerpoint/2010/main" val="496547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r>
              <a:rPr lang="en-GB"/>
              <a:t>Theme: Outdoor Adventure</a:t>
            </a:r>
          </a:p>
        </p:txBody>
      </p:sp>
    </p:spTree>
    <p:extLst>
      <p:ext uri="{BB962C8B-B14F-4D97-AF65-F5344CB8AC3E}">
        <p14:creationId xmlns:p14="http://schemas.microsoft.com/office/powerpoint/2010/main" val="2938014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245688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589330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r>
              <a:rPr lang="en-GB">
                <a:cs typeface="Calibri"/>
              </a:rPr>
              <a:t> </a:t>
            </a:r>
          </a:p>
        </p:txBody>
      </p:sp>
    </p:spTree>
    <p:extLst>
      <p:ext uri="{BB962C8B-B14F-4D97-AF65-F5344CB8AC3E}">
        <p14:creationId xmlns:p14="http://schemas.microsoft.com/office/powerpoint/2010/main" val="4208715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67915-7F90-295A-E4FB-7ADC619938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30FB4D-FF33-075C-C3CB-C04E256A460E}"/>
              </a:ext>
            </a:extLst>
          </p:cNvPr>
          <p:cNvSpPr>
            <a:spLocks noGrp="1" noRot="1" noChangeAspect="1"/>
          </p:cNvSpPr>
          <p:nvPr>
            <p:ph type="sldImg"/>
          </p:nvPr>
        </p:nvSpPr>
        <p:spPr>
          <a:xfrm>
            <a:off x="1473200" y="1181100"/>
            <a:ext cx="4251325" cy="3187700"/>
          </a:xfrm>
        </p:spPr>
      </p:sp>
      <p:sp>
        <p:nvSpPr>
          <p:cNvPr id="3" name="Notes Placeholder 2">
            <a:extLst>
              <a:ext uri="{FF2B5EF4-FFF2-40B4-BE49-F238E27FC236}">
                <a16:creationId xmlns:a16="http://schemas.microsoft.com/office/drawing/2014/main" id="{FD1CF831-3477-C94A-6EF7-4385CB1F2732}"/>
              </a:ext>
            </a:extLst>
          </p:cNvPr>
          <p:cNvSpPr>
            <a:spLocks noGrp="1"/>
          </p:cNvSpPr>
          <p:nvPr>
            <p:ph type="body" idx="1"/>
          </p:nvPr>
        </p:nvSpPr>
        <p:spPr/>
        <p:txBody>
          <a:bodyPr/>
          <a:lstStyle/>
          <a:p>
            <a:r>
              <a:rPr lang="en-GB">
                <a:cs typeface="Calibri"/>
              </a:rPr>
              <a:t> </a:t>
            </a:r>
          </a:p>
        </p:txBody>
      </p:sp>
    </p:spTree>
    <p:extLst>
      <p:ext uri="{BB962C8B-B14F-4D97-AF65-F5344CB8AC3E}">
        <p14:creationId xmlns:p14="http://schemas.microsoft.com/office/powerpoint/2010/main" val="4177496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51201-C09F-24E3-2318-40648B5A9A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46C9AA-A947-5FF9-708F-BAA43269730E}"/>
              </a:ext>
            </a:extLst>
          </p:cNvPr>
          <p:cNvSpPr>
            <a:spLocks noGrp="1" noRot="1" noChangeAspect="1"/>
          </p:cNvSpPr>
          <p:nvPr>
            <p:ph type="sldImg"/>
          </p:nvPr>
        </p:nvSpPr>
        <p:spPr>
          <a:xfrm>
            <a:off x="1473200" y="1181100"/>
            <a:ext cx="4251325" cy="3187700"/>
          </a:xfrm>
        </p:spPr>
      </p:sp>
      <p:sp>
        <p:nvSpPr>
          <p:cNvPr id="3" name="Notes Placeholder 2">
            <a:extLst>
              <a:ext uri="{FF2B5EF4-FFF2-40B4-BE49-F238E27FC236}">
                <a16:creationId xmlns:a16="http://schemas.microsoft.com/office/drawing/2014/main" id="{3FCE6D42-B9DA-DCD8-1BF3-419B3552E502}"/>
              </a:ext>
            </a:extLst>
          </p:cNvPr>
          <p:cNvSpPr>
            <a:spLocks noGrp="1"/>
          </p:cNvSpPr>
          <p:nvPr>
            <p:ph type="body" idx="1"/>
          </p:nvPr>
        </p:nvSpPr>
        <p:spPr/>
        <p:txBody>
          <a:bodyPr/>
          <a:lstStyle/>
          <a:p>
            <a:r>
              <a:rPr lang="en-GB">
                <a:cs typeface="Calibri"/>
              </a:rPr>
              <a:t> </a:t>
            </a:r>
          </a:p>
        </p:txBody>
      </p:sp>
    </p:spTree>
    <p:extLst>
      <p:ext uri="{BB962C8B-B14F-4D97-AF65-F5344CB8AC3E}">
        <p14:creationId xmlns:p14="http://schemas.microsoft.com/office/powerpoint/2010/main" val="794718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r>
              <a:rPr lang="en-GB"/>
              <a:t>Theme: Outdoor Adventure</a:t>
            </a:r>
          </a:p>
        </p:txBody>
      </p:sp>
    </p:spTree>
    <p:extLst>
      <p:ext uri="{BB962C8B-B14F-4D97-AF65-F5344CB8AC3E}">
        <p14:creationId xmlns:p14="http://schemas.microsoft.com/office/powerpoint/2010/main" val="2574069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555051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r>
              <a:rPr lang="en-GB"/>
              <a:t>Check para numbers are correct</a:t>
            </a:r>
          </a:p>
        </p:txBody>
      </p:sp>
    </p:spTree>
    <p:extLst>
      <p:ext uri="{BB962C8B-B14F-4D97-AF65-F5344CB8AC3E}">
        <p14:creationId xmlns:p14="http://schemas.microsoft.com/office/powerpoint/2010/main" val="31385144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r>
              <a:rPr lang="en-GB"/>
              <a:t>Check para numbers are correct</a:t>
            </a:r>
          </a:p>
        </p:txBody>
      </p:sp>
    </p:spTree>
    <p:extLst>
      <p:ext uri="{BB962C8B-B14F-4D97-AF65-F5344CB8AC3E}">
        <p14:creationId xmlns:p14="http://schemas.microsoft.com/office/powerpoint/2010/main" val="529610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pPr defTabSz="950702">
              <a:defRPr/>
            </a:pPr>
            <a:r>
              <a:rPr lang="en-GB"/>
              <a:t>Check para numbers are correct. Check content is updated.</a:t>
            </a:r>
          </a:p>
          <a:p>
            <a:endParaRPr lang="en-GB"/>
          </a:p>
        </p:txBody>
      </p:sp>
    </p:spTree>
    <p:extLst>
      <p:ext uri="{BB962C8B-B14F-4D97-AF65-F5344CB8AC3E}">
        <p14:creationId xmlns:p14="http://schemas.microsoft.com/office/powerpoint/2010/main" val="35243293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pPr defTabSz="950702">
              <a:defRPr/>
            </a:pPr>
            <a:r>
              <a:rPr lang="en-GB"/>
              <a:t>Check para numbers are correct. Check content is updated.</a:t>
            </a:r>
          </a:p>
          <a:p>
            <a:endParaRPr lang="en-GB"/>
          </a:p>
        </p:txBody>
      </p:sp>
    </p:spTree>
    <p:extLst>
      <p:ext uri="{BB962C8B-B14F-4D97-AF65-F5344CB8AC3E}">
        <p14:creationId xmlns:p14="http://schemas.microsoft.com/office/powerpoint/2010/main" val="22520979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endParaRPr lang="en-GB"/>
          </a:p>
          <a:p>
            <a:endParaRPr lang="en-GB"/>
          </a:p>
        </p:txBody>
      </p:sp>
    </p:spTree>
    <p:extLst>
      <p:ext uri="{BB962C8B-B14F-4D97-AF65-F5344CB8AC3E}">
        <p14:creationId xmlns:p14="http://schemas.microsoft.com/office/powerpoint/2010/main" val="35854145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286B0-5A09-4FC3-421E-17A5B23316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2FF609-75FE-B6D3-CA11-444341FE5720}"/>
              </a:ext>
            </a:extLst>
          </p:cNvPr>
          <p:cNvSpPr>
            <a:spLocks noGrp="1" noRot="1" noChangeAspect="1"/>
          </p:cNvSpPr>
          <p:nvPr>
            <p:ph type="sldImg"/>
          </p:nvPr>
        </p:nvSpPr>
        <p:spPr>
          <a:xfrm>
            <a:off x="1473200" y="1181100"/>
            <a:ext cx="4251325" cy="3187700"/>
          </a:xfrm>
        </p:spPr>
      </p:sp>
      <p:sp>
        <p:nvSpPr>
          <p:cNvPr id="3" name="Notes Placeholder 2">
            <a:extLst>
              <a:ext uri="{FF2B5EF4-FFF2-40B4-BE49-F238E27FC236}">
                <a16:creationId xmlns:a16="http://schemas.microsoft.com/office/drawing/2014/main" id="{FAF01B5A-512D-79FB-F270-2277F9784F2C}"/>
              </a:ext>
            </a:extLst>
          </p:cNvPr>
          <p:cNvSpPr>
            <a:spLocks noGrp="1"/>
          </p:cNvSpPr>
          <p:nvPr>
            <p:ph type="body" idx="1"/>
          </p:nvPr>
        </p:nvSpPr>
        <p:spPr/>
        <p:txBody>
          <a:bodyPr/>
          <a:lstStyle/>
          <a:p>
            <a:endParaRPr lang="en-GB"/>
          </a:p>
          <a:p>
            <a:endParaRPr lang="en-GB"/>
          </a:p>
        </p:txBody>
      </p:sp>
    </p:spTree>
    <p:extLst>
      <p:ext uri="{BB962C8B-B14F-4D97-AF65-F5344CB8AC3E}">
        <p14:creationId xmlns:p14="http://schemas.microsoft.com/office/powerpoint/2010/main" val="2901052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0326712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 </a:t>
            </a:r>
          </a:p>
        </p:txBody>
      </p:sp>
      <p:sp>
        <p:nvSpPr>
          <p:cNvPr id="4" name="Slide Number Placeholder 3"/>
          <p:cNvSpPr>
            <a:spLocks noGrp="1"/>
          </p:cNvSpPr>
          <p:nvPr>
            <p:ph type="sldNum" sz="quarter" idx="10"/>
          </p:nvPr>
        </p:nvSpPr>
        <p:spPr/>
        <p:txBody>
          <a:bodyPr/>
          <a:lstStyle/>
          <a:p>
            <a:fld id="{6451FF77-72DB-4123-8B7F-691179C6CDD4}" type="slidenum">
              <a:rPr lang="en-GB" smtClean="0"/>
              <a:t>20</a:t>
            </a:fld>
            <a:endParaRPr lang="en-GB"/>
          </a:p>
        </p:txBody>
      </p:sp>
    </p:spTree>
    <p:extLst>
      <p:ext uri="{BB962C8B-B14F-4D97-AF65-F5344CB8AC3E}">
        <p14:creationId xmlns:p14="http://schemas.microsoft.com/office/powerpoint/2010/main" val="19877103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 </a:t>
            </a:r>
          </a:p>
        </p:txBody>
      </p:sp>
      <p:sp>
        <p:nvSpPr>
          <p:cNvPr id="4" name="Slide Number Placeholder 3"/>
          <p:cNvSpPr>
            <a:spLocks noGrp="1"/>
          </p:cNvSpPr>
          <p:nvPr>
            <p:ph type="sldNum" sz="quarter" idx="10"/>
          </p:nvPr>
        </p:nvSpPr>
        <p:spPr/>
        <p:txBody>
          <a:bodyPr/>
          <a:lstStyle/>
          <a:p>
            <a:fld id="{6451FF77-72DB-4123-8B7F-691179C6CDD4}" type="slidenum">
              <a:rPr lang="en-GB" smtClean="0"/>
              <a:t>21</a:t>
            </a:fld>
            <a:endParaRPr lang="en-GB"/>
          </a:p>
        </p:txBody>
      </p:sp>
    </p:spTree>
    <p:extLst>
      <p:ext uri="{BB962C8B-B14F-4D97-AF65-F5344CB8AC3E}">
        <p14:creationId xmlns:p14="http://schemas.microsoft.com/office/powerpoint/2010/main" val="1610050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 </a:t>
            </a:r>
          </a:p>
        </p:txBody>
      </p:sp>
      <p:sp>
        <p:nvSpPr>
          <p:cNvPr id="4" name="Slide Number Placeholder 3"/>
          <p:cNvSpPr>
            <a:spLocks noGrp="1"/>
          </p:cNvSpPr>
          <p:nvPr>
            <p:ph type="sldNum" sz="quarter" idx="10"/>
          </p:nvPr>
        </p:nvSpPr>
        <p:spPr/>
        <p:txBody>
          <a:bodyPr/>
          <a:lstStyle/>
          <a:p>
            <a:fld id="{6451FF77-72DB-4123-8B7F-691179C6CDD4}" type="slidenum">
              <a:rPr lang="en-GB" smtClean="0"/>
              <a:t>22</a:t>
            </a:fld>
            <a:endParaRPr lang="en-GB"/>
          </a:p>
        </p:txBody>
      </p:sp>
    </p:spTree>
    <p:extLst>
      <p:ext uri="{BB962C8B-B14F-4D97-AF65-F5344CB8AC3E}">
        <p14:creationId xmlns:p14="http://schemas.microsoft.com/office/powerpoint/2010/main" val="27993636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 </a:t>
            </a:r>
          </a:p>
        </p:txBody>
      </p:sp>
      <p:sp>
        <p:nvSpPr>
          <p:cNvPr id="4" name="Slide Number Placeholder 3"/>
          <p:cNvSpPr>
            <a:spLocks noGrp="1"/>
          </p:cNvSpPr>
          <p:nvPr>
            <p:ph type="sldNum" sz="quarter" idx="10"/>
          </p:nvPr>
        </p:nvSpPr>
        <p:spPr/>
        <p:txBody>
          <a:bodyPr/>
          <a:lstStyle/>
          <a:p>
            <a:fld id="{6451FF77-72DB-4123-8B7F-691179C6CDD4}" type="slidenum">
              <a:rPr lang="en-GB" smtClean="0"/>
              <a:t>23</a:t>
            </a:fld>
            <a:endParaRPr lang="en-GB"/>
          </a:p>
        </p:txBody>
      </p:sp>
    </p:spTree>
    <p:extLst>
      <p:ext uri="{BB962C8B-B14F-4D97-AF65-F5344CB8AC3E}">
        <p14:creationId xmlns:p14="http://schemas.microsoft.com/office/powerpoint/2010/main" val="35924050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 </a:t>
            </a:r>
          </a:p>
        </p:txBody>
      </p:sp>
      <p:sp>
        <p:nvSpPr>
          <p:cNvPr id="4" name="Slide Number Placeholder 3"/>
          <p:cNvSpPr>
            <a:spLocks noGrp="1"/>
          </p:cNvSpPr>
          <p:nvPr>
            <p:ph type="sldNum" sz="quarter" idx="10"/>
          </p:nvPr>
        </p:nvSpPr>
        <p:spPr/>
        <p:txBody>
          <a:bodyPr/>
          <a:lstStyle/>
          <a:p>
            <a:fld id="{6451FF77-72DB-4123-8B7F-691179C6CDD4}" type="slidenum">
              <a:rPr lang="en-GB" smtClean="0"/>
              <a:t>24</a:t>
            </a:fld>
            <a:endParaRPr lang="en-GB"/>
          </a:p>
        </p:txBody>
      </p:sp>
    </p:spTree>
    <p:extLst>
      <p:ext uri="{BB962C8B-B14F-4D97-AF65-F5344CB8AC3E}">
        <p14:creationId xmlns:p14="http://schemas.microsoft.com/office/powerpoint/2010/main" val="11572306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 </a:t>
            </a:r>
          </a:p>
        </p:txBody>
      </p:sp>
      <p:sp>
        <p:nvSpPr>
          <p:cNvPr id="4" name="Slide Number Placeholder 3"/>
          <p:cNvSpPr>
            <a:spLocks noGrp="1"/>
          </p:cNvSpPr>
          <p:nvPr>
            <p:ph type="sldNum" sz="quarter" idx="10"/>
          </p:nvPr>
        </p:nvSpPr>
        <p:spPr/>
        <p:txBody>
          <a:bodyPr/>
          <a:lstStyle/>
          <a:p>
            <a:fld id="{6451FF77-72DB-4123-8B7F-691179C6CDD4}" type="slidenum">
              <a:rPr lang="en-GB" smtClean="0"/>
              <a:t>25</a:t>
            </a:fld>
            <a:endParaRPr lang="en-GB"/>
          </a:p>
        </p:txBody>
      </p:sp>
    </p:spTree>
    <p:extLst>
      <p:ext uri="{BB962C8B-B14F-4D97-AF65-F5344CB8AC3E}">
        <p14:creationId xmlns:p14="http://schemas.microsoft.com/office/powerpoint/2010/main" val="17272861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 </a:t>
            </a:r>
          </a:p>
        </p:txBody>
      </p:sp>
      <p:sp>
        <p:nvSpPr>
          <p:cNvPr id="4" name="Slide Number Placeholder 3"/>
          <p:cNvSpPr>
            <a:spLocks noGrp="1"/>
          </p:cNvSpPr>
          <p:nvPr>
            <p:ph type="sldNum" sz="quarter" idx="10"/>
          </p:nvPr>
        </p:nvSpPr>
        <p:spPr/>
        <p:txBody>
          <a:bodyPr/>
          <a:lstStyle/>
          <a:p>
            <a:pPr defTabSz="950702">
              <a:defRPr/>
            </a:pPr>
            <a:fld id="{6451FF77-72DB-4123-8B7F-691179C6CDD4}" type="slidenum">
              <a:rPr lang="en-GB" sz="2400">
                <a:solidFill>
                  <a:prstClr val="black"/>
                </a:solidFill>
                <a:latin typeface="Calibri" panose="020F0502020204030204"/>
              </a:rPr>
              <a:pPr defTabSz="950702">
                <a:defRPr/>
              </a:pPr>
              <a:t>26</a:t>
            </a:fld>
            <a:endParaRPr lang="en-GB" sz="2400">
              <a:solidFill>
                <a:prstClr val="black"/>
              </a:solidFill>
              <a:latin typeface="Calibri" panose="020F0502020204030204"/>
            </a:endParaRPr>
          </a:p>
        </p:txBody>
      </p:sp>
    </p:spTree>
    <p:extLst>
      <p:ext uri="{BB962C8B-B14F-4D97-AF65-F5344CB8AC3E}">
        <p14:creationId xmlns:p14="http://schemas.microsoft.com/office/powerpoint/2010/main" val="17730798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 </a:t>
            </a:r>
          </a:p>
        </p:txBody>
      </p:sp>
      <p:sp>
        <p:nvSpPr>
          <p:cNvPr id="4" name="Slide Number Placeholder 3"/>
          <p:cNvSpPr>
            <a:spLocks noGrp="1"/>
          </p:cNvSpPr>
          <p:nvPr>
            <p:ph type="sldNum" sz="quarter" idx="10"/>
          </p:nvPr>
        </p:nvSpPr>
        <p:spPr/>
        <p:txBody>
          <a:bodyPr/>
          <a:lstStyle/>
          <a:p>
            <a:fld id="{6451FF77-72DB-4123-8B7F-691179C6CDD4}" type="slidenum">
              <a:rPr lang="en-GB" smtClean="0"/>
              <a:t>27</a:t>
            </a:fld>
            <a:endParaRPr lang="en-GB"/>
          </a:p>
        </p:txBody>
      </p:sp>
    </p:spTree>
    <p:extLst>
      <p:ext uri="{BB962C8B-B14F-4D97-AF65-F5344CB8AC3E}">
        <p14:creationId xmlns:p14="http://schemas.microsoft.com/office/powerpoint/2010/main" val="41592908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 </a:t>
            </a:r>
          </a:p>
        </p:txBody>
      </p:sp>
      <p:sp>
        <p:nvSpPr>
          <p:cNvPr id="4" name="Slide Number Placeholder 3"/>
          <p:cNvSpPr>
            <a:spLocks noGrp="1"/>
          </p:cNvSpPr>
          <p:nvPr>
            <p:ph type="sldNum" sz="quarter" idx="10"/>
          </p:nvPr>
        </p:nvSpPr>
        <p:spPr/>
        <p:txBody>
          <a:bodyPr/>
          <a:lstStyle/>
          <a:p>
            <a:fld id="{6451FF77-72DB-4123-8B7F-691179C6CDD4}" type="slidenum">
              <a:rPr lang="en-GB" smtClean="0"/>
              <a:t>28</a:t>
            </a:fld>
            <a:endParaRPr lang="en-GB"/>
          </a:p>
        </p:txBody>
      </p:sp>
    </p:spTree>
    <p:extLst>
      <p:ext uri="{BB962C8B-B14F-4D97-AF65-F5344CB8AC3E}">
        <p14:creationId xmlns:p14="http://schemas.microsoft.com/office/powerpoint/2010/main" val="8279170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 </a:t>
            </a:r>
          </a:p>
        </p:txBody>
      </p:sp>
      <p:sp>
        <p:nvSpPr>
          <p:cNvPr id="4" name="Slide Number Placeholder 3"/>
          <p:cNvSpPr>
            <a:spLocks noGrp="1"/>
          </p:cNvSpPr>
          <p:nvPr>
            <p:ph type="sldNum" sz="quarter" idx="10"/>
          </p:nvPr>
        </p:nvSpPr>
        <p:spPr/>
        <p:txBody>
          <a:bodyPr/>
          <a:lstStyle/>
          <a:p>
            <a:fld id="{6451FF77-72DB-4123-8B7F-691179C6CDD4}" type="slidenum">
              <a:rPr lang="en-GB" smtClean="0"/>
              <a:t>29</a:t>
            </a:fld>
            <a:endParaRPr lang="en-GB"/>
          </a:p>
        </p:txBody>
      </p:sp>
    </p:spTree>
    <p:extLst>
      <p:ext uri="{BB962C8B-B14F-4D97-AF65-F5344CB8AC3E}">
        <p14:creationId xmlns:p14="http://schemas.microsoft.com/office/powerpoint/2010/main" val="5478894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 </a:t>
            </a:r>
          </a:p>
        </p:txBody>
      </p:sp>
      <p:sp>
        <p:nvSpPr>
          <p:cNvPr id="4" name="Slide Number Placeholder 3"/>
          <p:cNvSpPr>
            <a:spLocks noGrp="1"/>
          </p:cNvSpPr>
          <p:nvPr>
            <p:ph type="sldNum" sz="quarter" idx="10"/>
          </p:nvPr>
        </p:nvSpPr>
        <p:spPr/>
        <p:txBody>
          <a:bodyPr/>
          <a:lstStyle/>
          <a:p>
            <a:fld id="{6451FF77-72DB-4123-8B7F-691179C6CDD4}" type="slidenum">
              <a:rPr lang="en-GB" smtClean="0"/>
              <a:t>30</a:t>
            </a:fld>
            <a:endParaRPr lang="en-GB"/>
          </a:p>
        </p:txBody>
      </p:sp>
    </p:spTree>
    <p:extLst>
      <p:ext uri="{BB962C8B-B14F-4D97-AF65-F5344CB8AC3E}">
        <p14:creationId xmlns:p14="http://schemas.microsoft.com/office/powerpoint/2010/main" val="17817590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 </a:t>
            </a:r>
          </a:p>
        </p:txBody>
      </p:sp>
      <p:sp>
        <p:nvSpPr>
          <p:cNvPr id="4" name="Slide Number Placeholder 3"/>
          <p:cNvSpPr>
            <a:spLocks noGrp="1"/>
          </p:cNvSpPr>
          <p:nvPr>
            <p:ph type="sldNum" sz="quarter" idx="10"/>
          </p:nvPr>
        </p:nvSpPr>
        <p:spPr/>
        <p:txBody>
          <a:bodyPr/>
          <a:lstStyle/>
          <a:p>
            <a:fld id="{6451FF77-72DB-4123-8B7F-691179C6CDD4}" type="slidenum">
              <a:rPr lang="en-GB" smtClean="0"/>
              <a:t>31</a:t>
            </a:fld>
            <a:endParaRPr lang="en-GB"/>
          </a:p>
        </p:txBody>
      </p:sp>
    </p:spTree>
    <p:extLst>
      <p:ext uri="{BB962C8B-B14F-4D97-AF65-F5344CB8AC3E}">
        <p14:creationId xmlns:p14="http://schemas.microsoft.com/office/powerpoint/2010/main" val="12943367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D3699-CD48-357A-05E7-2491BE9543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826251-E5E1-50FD-65D0-1FEA2C4A74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1F08C5-6D21-CCD2-829E-AC3AC3319872}"/>
              </a:ext>
            </a:extLst>
          </p:cNvPr>
          <p:cNvSpPr>
            <a:spLocks noGrp="1"/>
          </p:cNvSpPr>
          <p:nvPr>
            <p:ph type="body" idx="1"/>
          </p:nvPr>
        </p:nvSpPr>
        <p:spPr/>
        <p:txBody>
          <a:bodyPr/>
          <a:lstStyle/>
          <a:p>
            <a:r>
              <a:rPr lang="en-GB">
                <a:cs typeface="Calibri"/>
              </a:rPr>
              <a:t> </a:t>
            </a:r>
          </a:p>
        </p:txBody>
      </p:sp>
      <p:sp>
        <p:nvSpPr>
          <p:cNvPr id="4" name="Slide Number Placeholder 3">
            <a:extLst>
              <a:ext uri="{FF2B5EF4-FFF2-40B4-BE49-F238E27FC236}">
                <a16:creationId xmlns:a16="http://schemas.microsoft.com/office/drawing/2014/main" id="{E1CC2EF7-2C4A-405B-B835-54E081C6E2D6}"/>
              </a:ext>
            </a:extLst>
          </p:cNvPr>
          <p:cNvSpPr>
            <a:spLocks noGrp="1"/>
          </p:cNvSpPr>
          <p:nvPr>
            <p:ph type="sldNum" sz="quarter" idx="10"/>
          </p:nvPr>
        </p:nvSpPr>
        <p:spPr/>
        <p:txBody>
          <a:bodyPr/>
          <a:lstStyle/>
          <a:p>
            <a:fld id="{6451FF77-72DB-4123-8B7F-691179C6CDD4}" type="slidenum">
              <a:rPr lang="en-GB" smtClean="0"/>
              <a:t>32</a:t>
            </a:fld>
            <a:endParaRPr lang="en-GB"/>
          </a:p>
        </p:txBody>
      </p:sp>
    </p:spTree>
    <p:extLst>
      <p:ext uri="{BB962C8B-B14F-4D97-AF65-F5344CB8AC3E}">
        <p14:creationId xmlns:p14="http://schemas.microsoft.com/office/powerpoint/2010/main" val="4681164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 </a:t>
            </a:r>
          </a:p>
        </p:txBody>
      </p:sp>
      <p:sp>
        <p:nvSpPr>
          <p:cNvPr id="4" name="Slide Number Placeholder 3"/>
          <p:cNvSpPr>
            <a:spLocks noGrp="1"/>
          </p:cNvSpPr>
          <p:nvPr>
            <p:ph type="sldNum" sz="quarter" idx="10"/>
          </p:nvPr>
        </p:nvSpPr>
        <p:spPr/>
        <p:txBody>
          <a:bodyPr/>
          <a:lstStyle/>
          <a:p>
            <a:fld id="{6451FF77-72DB-4123-8B7F-691179C6CDD4}" type="slidenum">
              <a:rPr lang="en-GB" smtClean="0"/>
              <a:t>33</a:t>
            </a:fld>
            <a:endParaRPr lang="en-GB"/>
          </a:p>
        </p:txBody>
      </p:sp>
    </p:spTree>
    <p:extLst>
      <p:ext uri="{BB962C8B-B14F-4D97-AF65-F5344CB8AC3E}">
        <p14:creationId xmlns:p14="http://schemas.microsoft.com/office/powerpoint/2010/main" val="6350255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A9252-8469-EA78-B332-8865BEAE9F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D03A1A-99A6-D7B3-578D-5F72F7E10A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0FA29A-C0AB-6F40-D6A1-B5E90CD3C4A0}"/>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769446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7753627-11B3-4C9C-9E3C-308BCE0500E2}" type="slidenum">
              <a:rPr lang="en-GB" smtClean="0"/>
              <a:t>35</a:t>
            </a:fld>
            <a:endParaRPr lang="en-GB"/>
          </a:p>
        </p:txBody>
      </p:sp>
    </p:spTree>
    <p:extLst>
      <p:ext uri="{BB962C8B-B14F-4D97-AF65-F5344CB8AC3E}">
        <p14:creationId xmlns:p14="http://schemas.microsoft.com/office/powerpoint/2010/main" val="41726260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r>
              <a:rPr lang="en-GB"/>
              <a:t>Theme: Outdoor Adventure</a:t>
            </a:r>
          </a:p>
        </p:txBody>
      </p:sp>
    </p:spTree>
    <p:extLst>
      <p:ext uri="{BB962C8B-B14F-4D97-AF65-F5344CB8AC3E}">
        <p14:creationId xmlns:p14="http://schemas.microsoft.com/office/powerpoint/2010/main" val="10417060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r>
              <a:rPr lang="en-GB"/>
              <a:t>Theme: Outdoor Adventure</a:t>
            </a:r>
          </a:p>
        </p:txBody>
      </p:sp>
    </p:spTree>
    <p:extLst>
      <p:ext uri="{BB962C8B-B14F-4D97-AF65-F5344CB8AC3E}">
        <p14:creationId xmlns:p14="http://schemas.microsoft.com/office/powerpoint/2010/main" val="10355169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r>
              <a:rPr lang="en-GB"/>
              <a:t>Theme: Outdoor Adventure</a:t>
            </a:r>
          </a:p>
        </p:txBody>
      </p:sp>
    </p:spTree>
    <p:extLst>
      <p:ext uri="{BB962C8B-B14F-4D97-AF65-F5344CB8AC3E}">
        <p14:creationId xmlns:p14="http://schemas.microsoft.com/office/powerpoint/2010/main" val="31380425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24D106-2F6F-4AAB-8A93-F8F2F047EF88}"/>
              </a:ext>
            </a:extLst>
          </p:cNvPr>
          <p:cNvSpPr>
            <a:spLocks noGrp="1" noRot="1" noChangeAspect="1"/>
          </p:cNvSpPr>
          <p:nvPr>
            <p:ph type="sldImg"/>
          </p:nvPr>
        </p:nvSpPr>
        <p:spPr>
          <a:xfrm>
            <a:off x="1473200" y="1181100"/>
            <a:ext cx="4251325" cy="3187700"/>
          </a:xfrm>
        </p:spPr>
      </p:sp>
      <p:sp>
        <p:nvSpPr>
          <p:cNvPr id="16387" name="Notes Placeholder 2">
            <a:extLst>
              <a:ext uri="{FF2B5EF4-FFF2-40B4-BE49-F238E27FC236}">
                <a16:creationId xmlns:a16="http://schemas.microsoft.com/office/drawing/2014/main" id="{687E7454-B455-4694-98D4-DD9F266AD71D}"/>
              </a:ext>
            </a:extLst>
          </p:cNvPr>
          <p:cNvSpPr>
            <a:spLocks noGrp="1" noChangeArrowheads="1"/>
          </p:cNvSpPr>
          <p:nvPr>
            <p:ph type="body" idx="1"/>
          </p:nvPr>
        </p:nvSpPr>
        <p:spPr>
          <a:noFill/>
        </p:spPr>
        <p:txBody>
          <a:bodyPr/>
          <a:lstStyle/>
          <a:p>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25576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3080699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6528605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B25A20-120C-4714-B23A-7F8DF2AC90F0}"/>
              </a:ext>
            </a:extLst>
          </p:cNvPr>
          <p:cNvSpPr>
            <a:spLocks noGrp="1" noRot="1" noChangeAspect="1"/>
          </p:cNvSpPr>
          <p:nvPr>
            <p:ph type="sldImg"/>
          </p:nvPr>
        </p:nvSpPr>
        <p:spPr>
          <a:xfrm>
            <a:off x="1473200" y="1181100"/>
            <a:ext cx="4251325" cy="3187700"/>
          </a:xfrm>
        </p:spPr>
      </p:sp>
      <p:sp>
        <p:nvSpPr>
          <p:cNvPr id="43011" name="Notes Placeholder 2">
            <a:extLst>
              <a:ext uri="{FF2B5EF4-FFF2-40B4-BE49-F238E27FC236}">
                <a16:creationId xmlns:a16="http://schemas.microsoft.com/office/drawing/2014/main" id="{EFE4BBDC-BD28-4F03-83EF-DCCC630C4CA7}"/>
              </a:ext>
            </a:extLst>
          </p:cNvPr>
          <p:cNvSpPr>
            <a:spLocks noGrp="1" noChangeArrowheads="1"/>
          </p:cNvSpPr>
          <p:nvPr>
            <p:ph type="body" idx="1"/>
          </p:nvPr>
        </p:nvSpPr>
        <p:spPr>
          <a:noFill/>
        </p:spPr>
        <p:txBody>
          <a:bodyPr/>
          <a:lstStyle/>
          <a:p>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90210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7650023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1318399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a:t>The Jubilee Challenge is the inclusive event within Ten Tors, which allows for children with additional needs to take part with the support the need to succeed.</a:t>
            </a:r>
          </a:p>
          <a:p>
            <a:pPr marL="171450" indent="-171450">
              <a:buFontTx/>
              <a:buChar char="-"/>
            </a:pPr>
            <a:endParaRPr lang="en-GB"/>
          </a:p>
          <a:p>
            <a:pPr marL="171450" indent="-171450">
              <a:buFontTx/>
              <a:buChar char="-"/>
            </a:pPr>
            <a:r>
              <a:rPr lang="en-GB"/>
              <a:t>2026 we had 429 challengers take part, with 428 completing the challenge and only 1 withdrawal, next year we’d love to see every challenger complete the event.</a:t>
            </a:r>
          </a:p>
          <a:p>
            <a:pPr marL="171450" indent="-171450">
              <a:buFontTx/>
              <a:buChar char="-"/>
            </a:pPr>
            <a:endParaRPr lang="en-GB"/>
          </a:p>
          <a:p>
            <a:pPr marL="171450" indent="-171450">
              <a:buFontTx/>
              <a:buChar char="-"/>
            </a:pPr>
            <a:r>
              <a:rPr lang="en-GB"/>
              <a:t>2027 marks 50 years of the Jubilee Challenge. the Golden Anniversary will be celebrated with commemorative medals and certificate.</a:t>
            </a:r>
          </a:p>
          <a:p>
            <a:pPr marL="171450" indent="-171450">
              <a:buFontTx/>
              <a:buChar char="-"/>
            </a:pPr>
            <a:endParaRPr lang="en-GB"/>
          </a:p>
        </p:txBody>
      </p:sp>
    </p:spTree>
    <p:extLst>
      <p:ext uri="{BB962C8B-B14F-4D97-AF65-F5344CB8AC3E}">
        <p14:creationId xmlns:p14="http://schemas.microsoft.com/office/powerpoint/2010/main" val="36630511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a:t>Made up of Bristol and Exeter UOTC. With students from Falmouth, Plymouth, Exeter and Bath volunteering to support the event, whilst in their exam periods.</a:t>
            </a:r>
          </a:p>
          <a:p>
            <a:pPr marL="171450" indent="-171450">
              <a:buFontTx/>
              <a:buChar char="-"/>
            </a:pPr>
            <a:r>
              <a:rPr lang="en-GB"/>
              <a:t>Shadows are available on request. They are the </a:t>
            </a:r>
            <a:r>
              <a:rPr lang="en-GB" err="1"/>
              <a:t>Ocdts</a:t>
            </a:r>
            <a:r>
              <a:rPr lang="en-GB"/>
              <a:t>, who are available to accompany the groups.  Shadows need to be requested at Reception, and allocation will </a:t>
            </a:r>
            <a:r>
              <a:rPr lang="en-GB" err="1"/>
              <a:t>bedepend</a:t>
            </a:r>
            <a:r>
              <a:rPr lang="en-GB"/>
              <a:t> on availability, will be prioritised by need.  We don’t usually have an issue with having enough shadows, but do make sure you request them, as any unassigned </a:t>
            </a:r>
            <a:r>
              <a:rPr lang="en-GB" err="1"/>
              <a:t>Ocdts</a:t>
            </a:r>
            <a:r>
              <a:rPr lang="en-GB"/>
              <a:t> will be directed elsewhere.</a:t>
            </a:r>
          </a:p>
          <a:p>
            <a:pPr marL="171450" indent="-171450">
              <a:buFontTx/>
              <a:buChar char="-"/>
            </a:pPr>
            <a:r>
              <a:rPr lang="en-GB"/>
              <a:t>1 day event, and will run until 1800hrs. Every team that finishes, whether its as 1000hrs or 1800hrs will get the same energetic and enthusiastic finish experience, If any teams have not completed the challenge by 1800hrs we’ll then send out the safety vehicles to locate them.</a:t>
            </a:r>
          </a:p>
          <a:p>
            <a:pPr marL="171450" indent="-171450">
              <a:buFontTx/>
              <a:buChar char="-"/>
            </a:pPr>
            <a:r>
              <a:rPr lang="en-GB"/>
              <a:t>Jubilee Challenge finish by front of this building.  </a:t>
            </a:r>
          </a:p>
        </p:txBody>
      </p:sp>
    </p:spTree>
    <p:extLst>
      <p:ext uri="{BB962C8B-B14F-4D97-AF65-F5344CB8AC3E}">
        <p14:creationId xmlns:p14="http://schemas.microsoft.com/office/powerpoint/2010/main" val="39304832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a:t>Registration is co-located by Ten Tors desk. Once you arrive the staff will direct you where to go.</a:t>
            </a:r>
          </a:p>
          <a:p>
            <a:pPr marL="171450" indent="-171450">
              <a:buFontTx/>
              <a:buChar char="-"/>
            </a:pPr>
            <a:r>
              <a:rPr lang="en-GB"/>
              <a:t>Camping remains as previous years, with allocated pitches Jubilee Challenge. Emails will be sent out around April to confirm team numbers and allocate pitches.</a:t>
            </a:r>
          </a:p>
          <a:p>
            <a:pPr marL="171450" indent="-171450">
              <a:buFontTx/>
              <a:buChar char="-"/>
            </a:pPr>
            <a:r>
              <a:rPr lang="en-GB"/>
              <a:t>Start/Finish – Teams start at 0730hrs. If you arrive by 0645hrs you’ll be in time to see all the start activity taking place. Teams should finish by 1800hrs.</a:t>
            </a:r>
          </a:p>
          <a:p>
            <a:pPr marL="171450" indent="-171450">
              <a:buFontTx/>
              <a:buChar char="-"/>
            </a:pPr>
            <a:r>
              <a:rPr lang="en-GB"/>
              <a:t>Control Point locations remain as set out online. 2 OCdts will staff each CP, they will be well marked and easily visible. As usual CP7 (Okement Hill) will have extra toilets, and there will be warm drinks and squash, and some administration tents.</a:t>
            </a:r>
          </a:p>
          <a:p>
            <a:pPr marL="171450" indent="-171450">
              <a:buFontTx/>
              <a:buChar char="-"/>
            </a:pPr>
            <a:r>
              <a:rPr lang="en-GB"/>
              <a:t>At the Finish line, trackers will be taken in and certificates issued, and teams will be formally handed back to Team Managers – please make sure the entire Team goes through our final control point so we can check them in as safe, and most importantly – we’ll direct you to the Pasty Tent from there.</a:t>
            </a:r>
          </a:p>
          <a:p>
            <a:pPr marL="171450" indent="-171450">
              <a:buFontTx/>
              <a:buChar char="-"/>
            </a:pPr>
            <a:endParaRPr lang="en-GB"/>
          </a:p>
          <a:p>
            <a:pPr marL="171450" indent="-171450">
              <a:buFontTx/>
              <a:buChar char="-"/>
            </a:pPr>
            <a:r>
              <a:rPr lang="en-GB"/>
              <a:t>Does anyone have any burning questions?</a:t>
            </a:r>
          </a:p>
        </p:txBody>
      </p:sp>
    </p:spTree>
    <p:extLst>
      <p:ext uri="{BB962C8B-B14F-4D97-AF65-F5344CB8AC3E}">
        <p14:creationId xmlns:p14="http://schemas.microsoft.com/office/powerpoint/2010/main" val="24144410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7081925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0745426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7845809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r>
              <a:rPr lang="en-GB"/>
              <a:t>Theme: Outdoor Adventure</a:t>
            </a:r>
          </a:p>
        </p:txBody>
      </p:sp>
    </p:spTree>
    <p:extLst>
      <p:ext uri="{BB962C8B-B14F-4D97-AF65-F5344CB8AC3E}">
        <p14:creationId xmlns:p14="http://schemas.microsoft.com/office/powerpoint/2010/main" val="17720672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0856419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97EAA-1BF3-27E2-133A-295EA53518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7A0216-DA8A-D172-31E5-2763630D59AB}"/>
              </a:ext>
            </a:extLst>
          </p:cNvPr>
          <p:cNvSpPr>
            <a:spLocks noGrp="1" noRot="1" noChangeAspect="1"/>
          </p:cNvSpPr>
          <p:nvPr>
            <p:ph type="sldImg"/>
          </p:nvPr>
        </p:nvSpPr>
        <p:spPr>
          <a:xfrm>
            <a:off x="1473200" y="1181100"/>
            <a:ext cx="4251325" cy="3187700"/>
          </a:xfrm>
        </p:spPr>
      </p:sp>
      <p:sp>
        <p:nvSpPr>
          <p:cNvPr id="3" name="Notes Placeholder 2">
            <a:extLst>
              <a:ext uri="{FF2B5EF4-FFF2-40B4-BE49-F238E27FC236}">
                <a16:creationId xmlns:a16="http://schemas.microsoft.com/office/drawing/2014/main" id="{610C6D22-86D0-F644-E356-3082631495C0}"/>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6871492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24FE3-8990-6370-48E7-82390E8A84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F3BF58-FD7A-A8FD-F4B9-497852513894}"/>
              </a:ext>
            </a:extLst>
          </p:cNvPr>
          <p:cNvSpPr>
            <a:spLocks noGrp="1" noRot="1" noChangeAspect="1"/>
          </p:cNvSpPr>
          <p:nvPr>
            <p:ph type="sldImg"/>
          </p:nvPr>
        </p:nvSpPr>
        <p:spPr>
          <a:xfrm>
            <a:off x="1473200" y="1181100"/>
            <a:ext cx="4251325" cy="3187700"/>
          </a:xfrm>
        </p:spPr>
      </p:sp>
      <p:sp>
        <p:nvSpPr>
          <p:cNvPr id="3" name="Notes Placeholder 2">
            <a:extLst>
              <a:ext uri="{FF2B5EF4-FFF2-40B4-BE49-F238E27FC236}">
                <a16:creationId xmlns:a16="http://schemas.microsoft.com/office/drawing/2014/main" id="{7BA11238-5DB4-6005-184F-59354BEF03BA}"/>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3485077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B7DD0-5A49-542A-9F5A-364275A210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1AE325-6234-1053-F87A-F68B50930F32}"/>
              </a:ext>
            </a:extLst>
          </p:cNvPr>
          <p:cNvSpPr>
            <a:spLocks noGrp="1" noRot="1" noChangeAspect="1"/>
          </p:cNvSpPr>
          <p:nvPr>
            <p:ph type="sldImg"/>
          </p:nvPr>
        </p:nvSpPr>
        <p:spPr>
          <a:xfrm>
            <a:off x="1473200" y="1181100"/>
            <a:ext cx="4251325" cy="3187700"/>
          </a:xfrm>
        </p:spPr>
      </p:sp>
      <p:sp>
        <p:nvSpPr>
          <p:cNvPr id="3" name="Notes Placeholder 2">
            <a:extLst>
              <a:ext uri="{FF2B5EF4-FFF2-40B4-BE49-F238E27FC236}">
                <a16:creationId xmlns:a16="http://schemas.microsoft.com/office/drawing/2014/main" id="{F20D1113-9CC3-EEED-F808-F19D294885A8}"/>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681881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238CB-4530-98C1-F1E2-C995C99D8F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B3D508-865F-8905-30DB-D439C4E3CC95}"/>
              </a:ext>
            </a:extLst>
          </p:cNvPr>
          <p:cNvSpPr>
            <a:spLocks noGrp="1" noRot="1" noChangeAspect="1"/>
          </p:cNvSpPr>
          <p:nvPr>
            <p:ph type="sldImg"/>
          </p:nvPr>
        </p:nvSpPr>
        <p:spPr>
          <a:xfrm>
            <a:off x="1473200" y="1181100"/>
            <a:ext cx="4251325" cy="3187700"/>
          </a:xfrm>
        </p:spPr>
      </p:sp>
      <p:sp>
        <p:nvSpPr>
          <p:cNvPr id="3" name="Notes Placeholder 2">
            <a:extLst>
              <a:ext uri="{FF2B5EF4-FFF2-40B4-BE49-F238E27FC236}">
                <a16:creationId xmlns:a16="http://schemas.microsoft.com/office/drawing/2014/main" id="{09EF4DBE-33E0-BE1F-7600-B57ACCC7F560}"/>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0347392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8141943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F3382-B450-BB62-3F60-6D1B5F50AF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694227-16E9-0FF6-28BE-43F7C3242C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55F37D-2705-EB4A-1499-6ACF02047940}"/>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80748261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timing: 2–3 minutes. Frame the issue, then move quickly to the practical role of the team manager: trusted signposting, not recruiting.
Sources / accuracy notes:
Op INVECTOR 25,000 figure: internal Army direction supplied for this brief.
AFRS transition: GOV.UK and MOD material.</a:t>
            </a:r>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timing: 3–4 minutes. Use the contrasting roles to demonstrate breadth, then land the apprenticeship message.
Sources / accuracy notes:
Army Jobs role pages.
Army ranked No.1 in 2020, 2022, 2023, 2024 and 2025.
Around 14,000 soldiers on 43 programmes: British Army learning and development.</a:t>
            </a:r>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timing: 3 minutes. Present these as signposting routes, not a complete eligibility brief. Make clear that CFAV is a volunteering route, not Army employment.
Sources / accuracy notes:
AFC Harrogate: Army Jobs.
Regular soldier starting salary £27,282 from the start of training: Army Jobs.
Officer bursaries up to £24,000, with specialist schemes potentially higher.</a:t>
            </a:r>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timing: 2–3 minutes. Finish with a simple ask: ask three questions, encourage exploration, and point people to trusted official sources.
Sources / accuracy notes:
Army Jobs: https://jobs.army.mod.uk/
BASE: https://jobs.army.mod.uk/base/
Army careers: 0345 600 8080.</a:t>
            </a:r>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Suggested timing: 2 minutes. Explain that the plan is indicative and that each zone should combine serving people, a platform or meaningful attraction and an activity.
Sources / accuracy notes:
Indicative JMC SW planning concept; subject to site recce, access, safety, availability and formal tasking.</a:t>
            </a:r>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3200" y="1181100"/>
            <a:ext cx="4251325" cy="3187700"/>
          </a:xfrm>
        </p:spPr>
      </p:sp>
      <p:sp>
        <p:nvSpPr>
          <p:cNvPr id="3" name="Notes Placeholder 2"/>
          <p:cNvSpPr>
            <a:spLocks noGrp="1"/>
          </p:cNvSpPr>
          <p:nvPr>
            <p:ph type="body" idx="1"/>
          </p:nvPr>
        </p:nvSpPr>
        <p:spPr/>
        <p:txBody>
          <a:bodyPr/>
          <a:lstStyle/>
          <a:p>
            <a:pPr lvl="0"/>
            <a:endParaRPr lang="en-GB" sz="1900"/>
          </a:p>
        </p:txBody>
      </p:sp>
    </p:spTree>
    <p:extLst>
      <p:ext uri="{BB962C8B-B14F-4D97-AF65-F5344CB8AC3E}">
        <p14:creationId xmlns:p14="http://schemas.microsoft.com/office/powerpoint/2010/main" val="33731439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3120549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creen">
    <p:spTree>
      <p:nvGrpSpPr>
        <p:cNvPr id="1" name=""/>
        <p:cNvGrpSpPr/>
        <p:nvPr/>
      </p:nvGrpSpPr>
      <p:grpSpPr>
        <a:xfrm>
          <a:off x="0" y="0"/>
          <a:ext cx="0" cy="0"/>
          <a:chOff x="0" y="0"/>
          <a:chExt cx="0" cy="0"/>
        </a:xfrm>
      </p:grpSpPr>
      <p:sp>
        <p:nvSpPr>
          <p:cNvPr id="8" name="Text Placeholder 11"/>
          <p:cNvSpPr>
            <a:spLocks noGrp="1"/>
          </p:cNvSpPr>
          <p:nvPr>
            <p:ph type="body" sz="quarter" idx="10" hasCustomPrompt="1"/>
          </p:nvPr>
        </p:nvSpPr>
        <p:spPr>
          <a:xfrm>
            <a:off x="3271833" y="4313631"/>
            <a:ext cx="2532598" cy="349702"/>
          </a:xfrm>
          <a:prstGeom prst="rect">
            <a:avLst/>
          </a:prstGeom>
          <a:solidFill>
            <a:schemeClr val="bg1"/>
          </a:solidFill>
          <a:ln>
            <a:solidFill>
              <a:schemeClr val="tx1"/>
            </a:solidFill>
          </a:ln>
        </p:spPr>
        <p:txBody>
          <a:bodyPr wrap="none" lIns="72000" tIns="36000" rIns="72000" bIns="36000" anchor="ctr" anchorCtr="0">
            <a:spAutoFit/>
          </a:bodyPr>
          <a:lstStyle>
            <a:lvl1pPr marL="0" indent="0" algn="ctr">
              <a:buNone/>
              <a:defRPr sz="2000" cap="all" baseline="0">
                <a:latin typeface="Arial Narrow" panose="020B0606020202030204" pitchFamily="34" charset="0"/>
              </a:defRPr>
            </a:lvl1pPr>
            <a:lvl2pPr marL="457200" indent="0" algn="l">
              <a:buNone/>
              <a:defRPr sz="2800">
                <a:latin typeface="Arial Narrow" panose="020B0606020202030204" pitchFamily="34" charset="0"/>
              </a:defRPr>
            </a:lvl2pPr>
            <a:lvl3pPr marL="914400" indent="0" algn="l">
              <a:buNone/>
              <a:defRPr sz="2400">
                <a:latin typeface="Arial Narrow" panose="020B0606020202030204" pitchFamily="34" charset="0"/>
              </a:defRPr>
            </a:lvl3pPr>
            <a:lvl4pPr marL="1371600" indent="0" algn="l">
              <a:buNone/>
              <a:defRPr sz="2000">
                <a:latin typeface="Arial Narrow" panose="020B0606020202030204" pitchFamily="34" charset="0"/>
              </a:defRPr>
            </a:lvl4pPr>
            <a:lvl5pPr marL="1828800" indent="0" algn="l">
              <a:buNone/>
              <a:defRPr sz="2000">
                <a:latin typeface="Arial Narrow" panose="020B0606020202030204" pitchFamily="34" charset="0"/>
              </a:defRPr>
            </a:lvl5pPr>
          </a:lstStyle>
          <a:p>
            <a:pPr lvl="0"/>
            <a:r>
              <a:rPr lang="en-US"/>
              <a:t>Presenter and date</a:t>
            </a:r>
            <a:endParaRPr lang="en-GB"/>
          </a:p>
        </p:txBody>
      </p:sp>
      <p:sp>
        <p:nvSpPr>
          <p:cNvPr id="13" name="Text Placeholder 12"/>
          <p:cNvSpPr>
            <a:spLocks noGrp="1"/>
          </p:cNvSpPr>
          <p:nvPr>
            <p:ph type="body" sz="quarter" idx="11" hasCustomPrompt="1"/>
          </p:nvPr>
        </p:nvSpPr>
        <p:spPr>
          <a:xfrm>
            <a:off x="3107709" y="3888813"/>
            <a:ext cx="2827615" cy="405102"/>
          </a:xfrm>
          <a:prstGeom prst="rect">
            <a:avLst/>
          </a:prstGeom>
          <a:solidFill>
            <a:schemeClr val="tx1"/>
          </a:solidFill>
          <a:ln>
            <a:solidFill>
              <a:schemeClr val="tx1"/>
            </a:solidFill>
          </a:ln>
        </p:spPr>
        <p:txBody>
          <a:bodyPr wrap="none" lIns="72000" tIns="36000" rIns="72000" bIns="36000" anchor="ctr" anchorCtr="0">
            <a:spAutoFit/>
          </a:bodyPr>
          <a:lstStyle>
            <a:lvl1pPr marL="0" indent="0" algn="ctr">
              <a:buNone/>
              <a:defRPr sz="2400" cap="all" baseline="0">
                <a:solidFill>
                  <a:schemeClr val="bg1"/>
                </a:solidFill>
                <a:latin typeface="Arial Narrow" panose="020B0606020202030204" pitchFamily="34" charset="0"/>
              </a:defRPr>
            </a:lvl1pPr>
          </a:lstStyle>
          <a:p>
            <a:pPr lvl="0"/>
            <a:r>
              <a:rPr lang="en-GB">
                <a:latin typeface="Arial Narrow" panose="020B0606020202030204" pitchFamily="34" charset="0"/>
              </a:rPr>
              <a:t>Presentation title</a:t>
            </a:r>
            <a:endParaRPr lang="en-GB"/>
          </a:p>
        </p:txBody>
      </p:sp>
      <p:sp>
        <p:nvSpPr>
          <p:cNvPr id="9" name="Picture Placeholder 4"/>
          <p:cNvSpPr>
            <a:spLocks noGrp="1"/>
          </p:cNvSpPr>
          <p:nvPr userDrawn="1"/>
        </p:nvSpPr>
        <p:spPr>
          <a:xfrm>
            <a:off x="3618590" y="1622084"/>
            <a:ext cx="1950889" cy="1630800"/>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p>
        </p:txBody>
      </p:sp>
      <p:pic>
        <p:nvPicPr>
          <p:cNvPr id="4" name="Picture 3" descr="Logo, company name&#10;&#10;Description automatically generated">
            <a:extLst>
              <a:ext uri="{FF2B5EF4-FFF2-40B4-BE49-F238E27FC236}">
                <a16:creationId xmlns:a16="http://schemas.microsoft.com/office/drawing/2014/main" id="{B2EB05E2-9168-F39B-9304-459E203DE47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18590" y="2035158"/>
            <a:ext cx="1805855" cy="1808538"/>
          </a:xfrm>
          <a:prstGeom prst="rect">
            <a:avLst/>
          </a:prstGeom>
        </p:spPr>
      </p:pic>
    </p:spTree>
    <p:extLst>
      <p:ext uri="{BB962C8B-B14F-4D97-AF65-F5344CB8AC3E}">
        <p14:creationId xmlns:p14="http://schemas.microsoft.com/office/powerpoint/2010/main" val="2028196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ingle content area">
    <p:spTree>
      <p:nvGrpSpPr>
        <p:cNvPr id="1" name=""/>
        <p:cNvGrpSpPr/>
        <p:nvPr/>
      </p:nvGrpSpPr>
      <p:grpSpPr>
        <a:xfrm>
          <a:off x="0" y="0"/>
          <a:ext cx="0" cy="0"/>
          <a:chOff x="0" y="0"/>
          <a:chExt cx="0" cy="0"/>
        </a:xfrm>
      </p:grpSpPr>
      <p:sp>
        <p:nvSpPr>
          <p:cNvPr id="3" name="Content Placeholder 2"/>
          <p:cNvSpPr>
            <a:spLocks noGrp="1"/>
          </p:cNvSpPr>
          <p:nvPr>
            <p:ph idx="1"/>
          </p:nvPr>
        </p:nvSpPr>
        <p:spPr>
          <a:xfrm>
            <a:off x="575999" y="1224000"/>
            <a:ext cx="7920000" cy="4608094"/>
          </a:xfrm>
          <a:prstGeom prst="rect">
            <a:avLst/>
          </a:prstGeom>
        </p:spPr>
        <p:txBody>
          <a:bodyPr/>
          <a:lstStyle>
            <a:lvl1pPr marL="0" indent="0">
              <a:buClr>
                <a:schemeClr val="accent3"/>
              </a:buClr>
              <a:buFontTx/>
              <a:buNone/>
              <a:defRPr sz="1400">
                <a:latin typeface="Arial" panose="020B0604020202020204" pitchFamily="34" charset="0"/>
                <a:cs typeface="Arial" panose="020B0604020202020204" pitchFamily="34" charset="0"/>
              </a:defRPr>
            </a:lvl1pPr>
            <a:lvl2pPr marL="457200" indent="0">
              <a:buClr>
                <a:schemeClr val="accent3"/>
              </a:buClr>
              <a:buFontTx/>
              <a:buNone/>
              <a:defRPr sz="1400">
                <a:latin typeface="Arial" panose="020B0604020202020204" pitchFamily="34" charset="0"/>
                <a:cs typeface="Arial" panose="020B0604020202020204" pitchFamily="34" charset="0"/>
              </a:defRPr>
            </a:lvl2pPr>
            <a:lvl3pPr marL="914400" indent="0">
              <a:buClr>
                <a:schemeClr val="accent3"/>
              </a:buClr>
              <a:buFontTx/>
              <a:buNone/>
              <a:defRPr sz="1400">
                <a:latin typeface="Arial" panose="020B0604020202020204" pitchFamily="34" charset="0"/>
                <a:cs typeface="Arial" panose="020B0604020202020204" pitchFamily="34" charset="0"/>
              </a:defRPr>
            </a:lvl3pPr>
            <a:lvl4pPr marL="1371600" indent="0">
              <a:buClr>
                <a:schemeClr val="accent3"/>
              </a:buClr>
              <a:buFontTx/>
              <a:buNone/>
              <a:defRPr sz="1400">
                <a:latin typeface="Arial" panose="020B0604020202020204" pitchFamily="34" charset="0"/>
                <a:cs typeface="Arial" panose="020B0604020202020204" pitchFamily="34" charset="0"/>
              </a:defRPr>
            </a:lvl4pPr>
            <a:lvl5pPr marL="1828800" indent="0">
              <a:buClr>
                <a:schemeClr val="accent3"/>
              </a:buClr>
              <a:buFontTx/>
              <a:buNone/>
              <a:defRPr sz="1400">
                <a:latin typeface="Arial" panose="020B0604020202020204" pitchFamily="34" charset="0"/>
                <a:cs typeface="Arial" panose="020B0604020202020204" pitchFamily="34" charset="0"/>
              </a:defRPr>
            </a:lvl5pPr>
          </a:lstStyle>
          <a:p>
            <a:pPr lvl="0"/>
            <a:r>
              <a:rPr lang="en-US"/>
              <a:t>Edit Master text styles</a:t>
            </a:r>
          </a:p>
        </p:txBody>
      </p:sp>
      <p:sp>
        <p:nvSpPr>
          <p:cNvPr id="7" name="Title 1"/>
          <p:cNvSpPr>
            <a:spLocks noGrp="1"/>
          </p:cNvSpPr>
          <p:nvPr>
            <p:ph type="ctrTitle" hasCustomPrompt="1"/>
          </p:nvPr>
        </p:nvSpPr>
        <p:spPr>
          <a:xfrm>
            <a:off x="576000" y="256333"/>
            <a:ext cx="602263" cy="313932"/>
          </a:xfrm>
          <a:prstGeom prst="rect">
            <a:avLst/>
          </a:prstGeom>
          <a:solidFill>
            <a:schemeClr val="tx1"/>
          </a:solidFill>
        </p:spPr>
        <p:txBody>
          <a:bodyPr wrap="none" lIns="72000" rIns="72000" anchor="b">
            <a:spAutoFit/>
          </a:bodyPr>
          <a:lstStyle>
            <a:lvl1pPr algn="l">
              <a:defRPr sz="1600"/>
            </a:lvl1pPr>
          </a:lstStyle>
          <a:p>
            <a:r>
              <a:rPr lang="en-US"/>
              <a:t>title</a:t>
            </a:r>
          </a:p>
        </p:txBody>
      </p:sp>
      <p:sp>
        <p:nvSpPr>
          <p:cNvPr id="8" name="Text Placeholder 11"/>
          <p:cNvSpPr>
            <a:spLocks noGrp="1"/>
          </p:cNvSpPr>
          <p:nvPr>
            <p:ph type="body" sz="quarter" idx="10" hasCustomPrompt="1"/>
          </p:nvPr>
        </p:nvSpPr>
        <p:spPr>
          <a:xfrm>
            <a:off x="575190" y="547430"/>
            <a:ext cx="1206146" cy="349702"/>
          </a:xfrm>
          <a:prstGeom prst="rect">
            <a:avLst/>
          </a:prstGeom>
          <a:solidFill>
            <a:schemeClr val="bg1"/>
          </a:solidFill>
          <a:ln>
            <a:solidFill>
              <a:schemeClr val="tx1"/>
            </a:solidFill>
          </a:ln>
        </p:spPr>
        <p:txBody>
          <a:bodyPr wrap="none" lIns="72000" tIns="36000" rIns="72000" bIns="36000" anchor="ctr" anchorCtr="0">
            <a:spAutoFit/>
          </a:bodyPr>
          <a:lstStyle>
            <a:lvl1pPr marL="0" indent="0" algn="l">
              <a:buNone/>
              <a:defRPr sz="2000" cap="all" baseline="0">
                <a:latin typeface="Arial Narrow" panose="020B0606020202030204" pitchFamily="34" charset="0"/>
              </a:defRPr>
            </a:lvl1pPr>
            <a:lvl2pPr marL="457200" indent="0" algn="l">
              <a:buNone/>
              <a:defRPr sz="2800">
                <a:latin typeface="Arial Narrow" panose="020B0606020202030204" pitchFamily="34" charset="0"/>
              </a:defRPr>
            </a:lvl2pPr>
            <a:lvl3pPr marL="914400" indent="0" algn="l">
              <a:buNone/>
              <a:defRPr sz="2400">
                <a:latin typeface="Arial Narrow" panose="020B0606020202030204" pitchFamily="34" charset="0"/>
              </a:defRPr>
            </a:lvl3pPr>
            <a:lvl4pPr marL="1371600" indent="0" algn="l">
              <a:buNone/>
              <a:defRPr sz="2000">
                <a:latin typeface="Arial Narrow" panose="020B0606020202030204" pitchFamily="34" charset="0"/>
              </a:defRPr>
            </a:lvl4pPr>
            <a:lvl5pPr marL="1828800" indent="0" algn="l">
              <a:buNone/>
              <a:defRPr sz="2000">
                <a:latin typeface="Arial Narrow" panose="020B0606020202030204" pitchFamily="34" charset="0"/>
              </a:defRPr>
            </a:lvl5pPr>
          </a:lstStyle>
          <a:p>
            <a:pPr lvl="0"/>
            <a:r>
              <a:rPr lang="en-US"/>
              <a:t>Sub title</a:t>
            </a:r>
            <a:endParaRPr lang="en-GB"/>
          </a:p>
        </p:txBody>
      </p:sp>
      <p:pic>
        <p:nvPicPr>
          <p:cNvPr id="4" name="Picture 3" descr="Logo, company name&#10;&#10;Description automatically generated">
            <a:extLst>
              <a:ext uri="{FF2B5EF4-FFF2-40B4-BE49-F238E27FC236}">
                <a16:creationId xmlns:a16="http://schemas.microsoft.com/office/drawing/2014/main" id="{F554900E-0972-6EE9-CA0A-B0FA4BB281F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1682" y="5896129"/>
            <a:ext cx="826625" cy="827853"/>
          </a:xfrm>
          <a:prstGeom prst="rect">
            <a:avLst/>
          </a:prstGeom>
        </p:spPr>
      </p:pic>
    </p:spTree>
    <p:extLst>
      <p:ext uri="{BB962C8B-B14F-4D97-AF65-F5344CB8AC3E}">
        <p14:creationId xmlns:p14="http://schemas.microsoft.com/office/powerpoint/2010/main" val="3225823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bullet point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75999" y="1224000"/>
            <a:ext cx="7920000" cy="4608094"/>
          </a:xfrm>
          <a:prstGeom prst="rect">
            <a:avLst/>
          </a:prstGeom>
        </p:spPr>
        <p:txBody>
          <a:bodyPr/>
          <a:lstStyle>
            <a:lvl1pPr marL="285750" indent="-285750">
              <a:buClr>
                <a:srgbClr val="EF7A15"/>
              </a:buClr>
              <a:buFont typeface="Arial" panose="020B0604020202020204" pitchFamily="34" charset="0"/>
              <a:buChar char="•"/>
              <a:defRPr sz="1400">
                <a:latin typeface="Arial" panose="020B0604020202020204" pitchFamily="34" charset="0"/>
                <a:cs typeface="Arial" panose="020B0604020202020204" pitchFamily="34" charset="0"/>
              </a:defRPr>
            </a:lvl1pPr>
            <a:lvl2pPr marL="800100" indent="-342900">
              <a:buClr>
                <a:srgbClr val="EF7A15"/>
              </a:buClr>
              <a:buFont typeface="Arial" panose="020B0604020202020204" pitchFamily="34" charset="0"/>
              <a:buChar char="•"/>
              <a:defRPr sz="1400">
                <a:latin typeface="Arial" panose="020B0604020202020204" pitchFamily="34" charset="0"/>
                <a:cs typeface="Arial" panose="020B0604020202020204" pitchFamily="34" charset="0"/>
              </a:defRPr>
            </a:lvl2pPr>
            <a:lvl3pPr marL="1257300" indent="-342900">
              <a:buClr>
                <a:srgbClr val="EF7A15"/>
              </a:buClr>
              <a:buFont typeface="Arial" panose="020B0604020202020204" pitchFamily="34" charset="0"/>
              <a:buChar char="•"/>
              <a:defRPr sz="1400">
                <a:latin typeface="Arial" panose="020B0604020202020204" pitchFamily="34" charset="0"/>
                <a:cs typeface="Arial" panose="020B0604020202020204" pitchFamily="34" charset="0"/>
              </a:defRPr>
            </a:lvl3pPr>
            <a:lvl4pPr marL="1657350" indent="-285750">
              <a:buClr>
                <a:srgbClr val="EF7A15"/>
              </a:buClr>
              <a:buFont typeface="Arial" panose="020B0604020202020204" pitchFamily="34" charset="0"/>
              <a:buChar char="•"/>
              <a:defRPr sz="1400">
                <a:latin typeface="Arial" panose="020B0604020202020204" pitchFamily="34" charset="0"/>
                <a:cs typeface="Arial" panose="020B0604020202020204" pitchFamily="34" charset="0"/>
              </a:defRPr>
            </a:lvl4pPr>
            <a:lvl5pPr marL="2114550" indent="-285750">
              <a:buClr>
                <a:srgbClr val="EF7A15"/>
              </a:buClr>
              <a:buFont typeface="Arial" panose="020B0604020202020204" pitchFamily="34" charset="0"/>
              <a:buChar char="•"/>
              <a:defRPr sz="14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ctrTitle" hasCustomPrompt="1"/>
          </p:nvPr>
        </p:nvSpPr>
        <p:spPr>
          <a:xfrm>
            <a:off x="576000" y="256333"/>
            <a:ext cx="602263" cy="313932"/>
          </a:xfrm>
          <a:prstGeom prst="rect">
            <a:avLst/>
          </a:prstGeom>
          <a:solidFill>
            <a:schemeClr val="tx1"/>
          </a:solidFill>
        </p:spPr>
        <p:txBody>
          <a:bodyPr wrap="none" lIns="72000" rIns="72000" anchor="b">
            <a:spAutoFit/>
          </a:bodyPr>
          <a:lstStyle>
            <a:lvl1pPr algn="l">
              <a:defRPr sz="1600"/>
            </a:lvl1pPr>
          </a:lstStyle>
          <a:p>
            <a:r>
              <a:rPr lang="en-US"/>
              <a:t>title</a:t>
            </a:r>
          </a:p>
        </p:txBody>
      </p:sp>
      <p:sp>
        <p:nvSpPr>
          <p:cNvPr id="8" name="Text Placeholder 11"/>
          <p:cNvSpPr>
            <a:spLocks noGrp="1"/>
          </p:cNvSpPr>
          <p:nvPr>
            <p:ph type="body" sz="quarter" idx="10" hasCustomPrompt="1"/>
          </p:nvPr>
        </p:nvSpPr>
        <p:spPr>
          <a:xfrm>
            <a:off x="575190" y="557824"/>
            <a:ext cx="1206146" cy="349702"/>
          </a:xfrm>
          <a:prstGeom prst="rect">
            <a:avLst/>
          </a:prstGeom>
          <a:solidFill>
            <a:schemeClr val="bg1"/>
          </a:solidFill>
          <a:ln>
            <a:solidFill>
              <a:schemeClr val="tx1"/>
            </a:solidFill>
          </a:ln>
        </p:spPr>
        <p:txBody>
          <a:bodyPr wrap="none" lIns="72000" tIns="36000" rIns="72000" bIns="36000" anchor="ctr" anchorCtr="0">
            <a:spAutoFit/>
          </a:bodyPr>
          <a:lstStyle>
            <a:lvl1pPr marL="0" indent="0" algn="l">
              <a:buNone/>
              <a:defRPr sz="2000" cap="all" baseline="0">
                <a:latin typeface="Arial Narrow" panose="020B0606020202030204" pitchFamily="34" charset="0"/>
              </a:defRPr>
            </a:lvl1pPr>
            <a:lvl2pPr marL="457200" indent="0" algn="l">
              <a:buNone/>
              <a:defRPr sz="2800">
                <a:latin typeface="Arial Narrow" panose="020B0606020202030204" pitchFamily="34" charset="0"/>
              </a:defRPr>
            </a:lvl2pPr>
            <a:lvl3pPr marL="914400" indent="0" algn="l">
              <a:buNone/>
              <a:defRPr sz="2400">
                <a:latin typeface="Arial Narrow" panose="020B0606020202030204" pitchFamily="34" charset="0"/>
              </a:defRPr>
            </a:lvl3pPr>
            <a:lvl4pPr marL="1371600" indent="0" algn="l">
              <a:buNone/>
              <a:defRPr sz="2000">
                <a:latin typeface="Arial Narrow" panose="020B0606020202030204" pitchFamily="34" charset="0"/>
              </a:defRPr>
            </a:lvl4pPr>
            <a:lvl5pPr marL="1828800" indent="0" algn="l">
              <a:buNone/>
              <a:defRPr sz="2000">
                <a:latin typeface="Arial Narrow" panose="020B0606020202030204" pitchFamily="34" charset="0"/>
              </a:defRPr>
            </a:lvl5pPr>
          </a:lstStyle>
          <a:p>
            <a:pPr lvl="0"/>
            <a:r>
              <a:rPr lang="en-US"/>
              <a:t>Sub title</a:t>
            </a:r>
            <a:endParaRPr lang="en-GB"/>
          </a:p>
        </p:txBody>
      </p:sp>
      <p:pic>
        <p:nvPicPr>
          <p:cNvPr id="4" name="Picture 3" descr="Logo, company name&#10;&#10;Description automatically generated">
            <a:extLst>
              <a:ext uri="{FF2B5EF4-FFF2-40B4-BE49-F238E27FC236}">
                <a16:creationId xmlns:a16="http://schemas.microsoft.com/office/drawing/2014/main" id="{4C84F38B-47F6-7CDA-C7C9-1971282DDD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1682" y="5896129"/>
            <a:ext cx="826625" cy="827853"/>
          </a:xfrm>
          <a:prstGeom prst="rect">
            <a:avLst/>
          </a:prstGeom>
        </p:spPr>
      </p:pic>
    </p:spTree>
    <p:extLst>
      <p:ext uri="{BB962C8B-B14F-4D97-AF65-F5344CB8AC3E}">
        <p14:creationId xmlns:p14="http://schemas.microsoft.com/office/powerpoint/2010/main" val="3306918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ext area and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76000" y="256333"/>
            <a:ext cx="602263" cy="313932"/>
          </a:xfrm>
          <a:prstGeom prst="rect">
            <a:avLst/>
          </a:prstGeom>
          <a:solidFill>
            <a:schemeClr val="tx1"/>
          </a:solidFill>
        </p:spPr>
        <p:txBody>
          <a:bodyPr wrap="none" lIns="72000" rIns="72000" anchor="b">
            <a:spAutoFit/>
          </a:bodyPr>
          <a:lstStyle>
            <a:lvl1pPr algn="l">
              <a:defRPr sz="1600"/>
            </a:lvl1pPr>
          </a:lstStyle>
          <a:p>
            <a:r>
              <a:rPr lang="en-US"/>
              <a:t>title</a:t>
            </a:r>
          </a:p>
        </p:txBody>
      </p:sp>
      <p:sp>
        <p:nvSpPr>
          <p:cNvPr id="3" name="Subtitle 2"/>
          <p:cNvSpPr>
            <a:spLocks noGrp="1"/>
          </p:cNvSpPr>
          <p:nvPr>
            <p:ph type="subTitle" idx="1" hasCustomPrompt="1"/>
          </p:nvPr>
        </p:nvSpPr>
        <p:spPr>
          <a:xfrm>
            <a:off x="576000" y="1223999"/>
            <a:ext cx="7920000" cy="1311383"/>
          </a:xfrm>
          <a:prstGeom prst="rect">
            <a:avLst/>
          </a:prstGeom>
        </p:spPr>
        <p:txBody>
          <a:bodyPr/>
          <a:lstStyle>
            <a:lvl1pPr marL="0" indent="0" algn="l">
              <a:buNone/>
              <a:defRPr sz="14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paragraph style</a:t>
            </a:r>
          </a:p>
        </p:txBody>
      </p:sp>
      <p:sp>
        <p:nvSpPr>
          <p:cNvPr id="12" name="Text Placeholder 11"/>
          <p:cNvSpPr>
            <a:spLocks noGrp="1"/>
          </p:cNvSpPr>
          <p:nvPr>
            <p:ph type="body" sz="quarter" idx="10" hasCustomPrompt="1"/>
          </p:nvPr>
        </p:nvSpPr>
        <p:spPr>
          <a:xfrm>
            <a:off x="575190" y="570265"/>
            <a:ext cx="1206146" cy="349702"/>
          </a:xfrm>
          <a:prstGeom prst="rect">
            <a:avLst/>
          </a:prstGeom>
          <a:solidFill>
            <a:schemeClr val="bg1"/>
          </a:solidFill>
          <a:ln>
            <a:solidFill>
              <a:schemeClr val="tx1"/>
            </a:solidFill>
          </a:ln>
        </p:spPr>
        <p:txBody>
          <a:bodyPr wrap="none" lIns="72000" tIns="36000" rIns="72000" bIns="36000" anchor="ctr" anchorCtr="0">
            <a:spAutoFit/>
          </a:bodyPr>
          <a:lstStyle>
            <a:lvl1pPr marL="0" indent="0" algn="l">
              <a:buNone/>
              <a:defRPr sz="2000" cap="all" baseline="0">
                <a:latin typeface="Arial Narrow" panose="020B0606020202030204" pitchFamily="34" charset="0"/>
              </a:defRPr>
            </a:lvl1pPr>
            <a:lvl2pPr marL="457200" indent="0" algn="l">
              <a:buNone/>
              <a:defRPr sz="2800">
                <a:latin typeface="Arial Narrow" panose="020B0606020202030204" pitchFamily="34" charset="0"/>
              </a:defRPr>
            </a:lvl2pPr>
            <a:lvl3pPr marL="914400" indent="0" algn="l">
              <a:buNone/>
              <a:defRPr sz="2400">
                <a:latin typeface="Arial Narrow" panose="020B0606020202030204" pitchFamily="34" charset="0"/>
              </a:defRPr>
            </a:lvl3pPr>
            <a:lvl4pPr marL="1371600" indent="0" algn="l">
              <a:buNone/>
              <a:defRPr sz="2000">
                <a:latin typeface="Arial Narrow" panose="020B0606020202030204" pitchFamily="34" charset="0"/>
              </a:defRPr>
            </a:lvl4pPr>
            <a:lvl5pPr marL="1828800" indent="0" algn="l">
              <a:buNone/>
              <a:defRPr sz="2000">
                <a:latin typeface="Arial Narrow" panose="020B0606020202030204" pitchFamily="34" charset="0"/>
              </a:defRPr>
            </a:lvl5pPr>
          </a:lstStyle>
          <a:p>
            <a:pPr lvl="0"/>
            <a:r>
              <a:rPr lang="en-US"/>
              <a:t>Sub title</a:t>
            </a:r>
            <a:endParaRPr lang="en-GB"/>
          </a:p>
        </p:txBody>
      </p:sp>
      <p:sp>
        <p:nvSpPr>
          <p:cNvPr id="5" name="Picture Placeholder 4"/>
          <p:cNvSpPr>
            <a:spLocks noGrp="1"/>
          </p:cNvSpPr>
          <p:nvPr>
            <p:ph type="pic" sz="quarter" idx="16"/>
          </p:nvPr>
        </p:nvSpPr>
        <p:spPr>
          <a:xfrm>
            <a:off x="576000" y="2805113"/>
            <a:ext cx="7920000" cy="2736000"/>
          </a:xfrm>
          <a:prstGeom prst="rect">
            <a:avLst/>
          </a:prstGeom>
        </p:spPr>
        <p:txBody>
          <a:bodyPr/>
          <a:lstStyle>
            <a:lvl1pPr marL="0" indent="0">
              <a:buFontTx/>
              <a:buNone/>
              <a:defRPr sz="1400">
                <a:latin typeface="Arial" panose="020B0604020202020204" pitchFamily="34" charset="0"/>
                <a:cs typeface="Arial" panose="020B0604020202020204" pitchFamily="34" charset="0"/>
              </a:defRPr>
            </a:lvl1pPr>
          </a:lstStyle>
          <a:p>
            <a:r>
              <a:rPr lang="en-US"/>
              <a:t>Click icon to add picture</a:t>
            </a:r>
            <a:endParaRPr lang="en-GB"/>
          </a:p>
        </p:txBody>
      </p:sp>
      <p:pic>
        <p:nvPicPr>
          <p:cNvPr id="6" name="Picture 5" descr="Logo, company name&#10;&#10;Description automatically generated">
            <a:extLst>
              <a:ext uri="{FF2B5EF4-FFF2-40B4-BE49-F238E27FC236}">
                <a16:creationId xmlns:a16="http://schemas.microsoft.com/office/drawing/2014/main" id="{A248F526-56FB-1086-6671-BBB9FA16F8A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1682" y="5896129"/>
            <a:ext cx="826625" cy="827853"/>
          </a:xfrm>
          <a:prstGeom prst="rect">
            <a:avLst/>
          </a:prstGeom>
        </p:spPr>
      </p:pic>
    </p:spTree>
    <p:extLst>
      <p:ext uri="{BB962C8B-B14F-4D97-AF65-F5344CB8AC3E}">
        <p14:creationId xmlns:p14="http://schemas.microsoft.com/office/powerpoint/2010/main" val="2699453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wo Content column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00" y="1224000"/>
            <a:ext cx="3852000" cy="4320000"/>
          </a:xfrm>
          <a:prstGeom prst="rect">
            <a:avLst/>
          </a:prstGeom>
        </p:spPr>
        <p:txBody>
          <a:bodyPr/>
          <a:lstStyle>
            <a:lvl1pPr marL="0" indent="0">
              <a:buFontTx/>
              <a:buNone/>
              <a:defRPr sz="1400">
                <a:latin typeface="Arial" panose="020B0604020202020204" pitchFamily="34" charset="0"/>
                <a:cs typeface="Arial" panose="020B0604020202020204" pitchFamily="34" charset="0"/>
              </a:defRPr>
            </a:lvl1pPr>
            <a:lvl2pPr marL="742950" indent="-285750">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2pPr>
            <a:lvl3pPr marL="1200150" indent="-285750">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3pPr>
            <a:lvl4pPr marL="1657350" indent="-285750">
              <a:buFont typeface="Wingdings" panose="05000000000000000000" pitchFamily="2" charset="2"/>
              <a:buChar char="§"/>
              <a:defRPr sz="1400">
                <a:latin typeface="Arial" panose="020B0604020202020204" pitchFamily="34" charset="0"/>
                <a:cs typeface="Arial" panose="020B0604020202020204" pitchFamily="34" charset="0"/>
              </a:defRPr>
            </a:lvl4pPr>
            <a:lvl5pPr marL="2114550" indent="-285750">
              <a:buFont typeface="Wingdings" panose="05000000000000000000" pitchFamily="2" charset="2"/>
              <a:buChar char="§"/>
              <a:defRPr sz="14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75280" y="1224000"/>
            <a:ext cx="3852000" cy="4320000"/>
          </a:xfrm>
          <a:prstGeom prst="rect">
            <a:avLst/>
          </a:prstGeom>
        </p:spPr>
        <p:txBody>
          <a:bodyPr/>
          <a:lstStyle>
            <a:lvl1pPr marL="228600" indent="-228600">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1pPr>
            <a:lvl2pPr marL="685800" indent="-228600">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2pPr>
            <a:lvl3pPr marL="1143000" indent="-228600">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3pPr>
            <a:lvl4pPr marL="1600200" indent="-228600">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4pPr>
            <a:lvl5pPr marL="2057400" indent="-228600">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ctrTitle" hasCustomPrompt="1"/>
          </p:nvPr>
        </p:nvSpPr>
        <p:spPr>
          <a:xfrm>
            <a:off x="576000" y="256333"/>
            <a:ext cx="602263" cy="313932"/>
          </a:xfrm>
          <a:prstGeom prst="rect">
            <a:avLst/>
          </a:prstGeom>
          <a:solidFill>
            <a:schemeClr val="tx1"/>
          </a:solidFill>
        </p:spPr>
        <p:txBody>
          <a:bodyPr wrap="none" lIns="72000" rIns="72000" anchor="b">
            <a:spAutoFit/>
          </a:bodyPr>
          <a:lstStyle>
            <a:lvl1pPr algn="l">
              <a:defRPr sz="1600"/>
            </a:lvl1pPr>
          </a:lstStyle>
          <a:p>
            <a:r>
              <a:rPr lang="en-US"/>
              <a:t>title</a:t>
            </a:r>
          </a:p>
        </p:txBody>
      </p:sp>
      <p:sp>
        <p:nvSpPr>
          <p:cNvPr id="9" name="Text Placeholder 11"/>
          <p:cNvSpPr>
            <a:spLocks noGrp="1"/>
          </p:cNvSpPr>
          <p:nvPr>
            <p:ph type="body" sz="quarter" idx="13" hasCustomPrompt="1"/>
          </p:nvPr>
        </p:nvSpPr>
        <p:spPr>
          <a:xfrm>
            <a:off x="575190" y="570265"/>
            <a:ext cx="1206146" cy="349702"/>
          </a:xfrm>
          <a:prstGeom prst="rect">
            <a:avLst/>
          </a:prstGeom>
          <a:solidFill>
            <a:schemeClr val="bg1"/>
          </a:solidFill>
          <a:ln>
            <a:solidFill>
              <a:schemeClr val="tx1"/>
            </a:solidFill>
          </a:ln>
        </p:spPr>
        <p:txBody>
          <a:bodyPr wrap="none" lIns="72000" tIns="36000" rIns="72000" bIns="36000" anchor="ctr" anchorCtr="0">
            <a:spAutoFit/>
          </a:bodyPr>
          <a:lstStyle>
            <a:lvl1pPr marL="0" indent="0" algn="l">
              <a:buNone/>
              <a:defRPr sz="2000" cap="all" baseline="0">
                <a:latin typeface="Arial Narrow" panose="020B0606020202030204" pitchFamily="34" charset="0"/>
              </a:defRPr>
            </a:lvl1pPr>
            <a:lvl2pPr marL="457200" indent="0" algn="l">
              <a:buNone/>
              <a:defRPr sz="2800">
                <a:latin typeface="Arial Narrow" panose="020B0606020202030204" pitchFamily="34" charset="0"/>
              </a:defRPr>
            </a:lvl2pPr>
            <a:lvl3pPr marL="914400" indent="0" algn="l">
              <a:buNone/>
              <a:defRPr sz="2400">
                <a:latin typeface="Arial Narrow" panose="020B0606020202030204" pitchFamily="34" charset="0"/>
              </a:defRPr>
            </a:lvl3pPr>
            <a:lvl4pPr marL="1371600" indent="0" algn="l">
              <a:buNone/>
              <a:defRPr sz="2000">
                <a:latin typeface="Arial Narrow" panose="020B0606020202030204" pitchFamily="34" charset="0"/>
              </a:defRPr>
            </a:lvl4pPr>
            <a:lvl5pPr marL="1828800" indent="0" algn="l">
              <a:buNone/>
              <a:defRPr sz="2000">
                <a:latin typeface="Arial Narrow" panose="020B0606020202030204" pitchFamily="34" charset="0"/>
              </a:defRPr>
            </a:lvl5pPr>
          </a:lstStyle>
          <a:p>
            <a:pPr lvl="0"/>
            <a:r>
              <a:rPr lang="en-US"/>
              <a:t>Sub title</a:t>
            </a:r>
            <a:endParaRPr lang="en-GB"/>
          </a:p>
        </p:txBody>
      </p:sp>
      <p:pic>
        <p:nvPicPr>
          <p:cNvPr id="5" name="Picture 4" descr="Logo, company name&#10;&#10;Description automatically generated">
            <a:extLst>
              <a:ext uri="{FF2B5EF4-FFF2-40B4-BE49-F238E27FC236}">
                <a16:creationId xmlns:a16="http://schemas.microsoft.com/office/drawing/2014/main" id="{B0DD89BA-CF30-2705-307B-5C3DD88AADC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1682" y="5896129"/>
            <a:ext cx="826625" cy="827853"/>
          </a:xfrm>
          <a:prstGeom prst="rect">
            <a:avLst/>
          </a:prstGeom>
        </p:spPr>
      </p:pic>
    </p:spTree>
    <p:extLst>
      <p:ext uri="{BB962C8B-B14F-4D97-AF65-F5344CB8AC3E}">
        <p14:creationId xmlns:p14="http://schemas.microsoft.com/office/powerpoint/2010/main" val="142523966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5375"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hree content columns">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576000" y="1224000"/>
            <a:ext cx="2448000" cy="4320000"/>
          </a:xfrm>
          <a:prstGeom prst="rect">
            <a:avLst/>
          </a:prstGeom>
        </p:spPr>
        <p:txBody>
          <a:bodyPr/>
          <a:lstStyle>
            <a:lvl1pPr marL="0" indent="0">
              <a:buNone/>
              <a:defRPr sz="1400">
                <a:latin typeface="Arial" panose="020B0604020202020204" pitchFamily="34" charset="0"/>
                <a:cs typeface="Arial" panose="020B0604020202020204" pitchFamily="34" charset="0"/>
              </a:defRPr>
            </a:lvl1pPr>
            <a:lvl2pPr marL="685800" indent="-228600">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2pPr>
            <a:lvl3pPr marL="1143000" indent="-228600">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3pPr>
            <a:lvl4pPr marL="1600200" indent="-228600">
              <a:buFont typeface="Wingdings" panose="05000000000000000000" pitchFamily="2" charset="2"/>
              <a:buChar char="§"/>
              <a:defRPr sz="1400">
                <a:latin typeface="Arial" panose="020B0604020202020204" pitchFamily="34" charset="0"/>
                <a:cs typeface="Arial" panose="020B0604020202020204" pitchFamily="34" charset="0"/>
              </a:defRPr>
            </a:lvl4pPr>
            <a:lvl5pPr marL="2057400" indent="-228600">
              <a:buFont typeface="Wingdings" panose="05000000000000000000" pitchFamily="2" charset="2"/>
              <a:buChar char="§"/>
              <a:defRPr sz="14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p:txBody>
      </p:sp>
      <p:sp>
        <p:nvSpPr>
          <p:cNvPr id="6" name="Content Placeholder 5"/>
          <p:cNvSpPr>
            <a:spLocks noGrp="1"/>
          </p:cNvSpPr>
          <p:nvPr>
            <p:ph sz="quarter" idx="4"/>
          </p:nvPr>
        </p:nvSpPr>
        <p:spPr>
          <a:xfrm>
            <a:off x="3353008" y="1224000"/>
            <a:ext cx="2448000" cy="4320000"/>
          </a:xfrm>
          <a:prstGeom prst="rect">
            <a:avLst/>
          </a:prstGeom>
        </p:spPr>
        <p:txBody>
          <a:bodyPr/>
          <a:lstStyle>
            <a:lvl1pPr marL="0" indent="0">
              <a:buNone/>
              <a:defRPr sz="1400">
                <a:latin typeface="Arial" panose="020B0604020202020204" pitchFamily="34" charset="0"/>
                <a:cs typeface="Arial" panose="020B0604020202020204" pitchFamily="34" charset="0"/>
              </a:defRPr>
            </a:lvl1pPr>
            <a:lvl2pPr marL="685800" indent="-228600">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2pPr>
            <a:lvl3pPr marL="1143000" indent="-228600">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p:txBody>
      </p:sp>
      <p:sp>
        <p:nvSpPr>
          <p:cNvPr id="10" name="Title 1"/>
          <p:cNvSpPr>
            <a:spLocks noGrp="1"/>
          </p:cNvSpPr>
          <p:nvPr>
            <p:ph type="ctrTitle" hasCustomPrompt="1"/>
          </p:nvPr>
        </p:nvSpPr>
        <p:spPr>
          <a:xfrm>
            <a:off x="576000" y="256333"/>
            <a:ext cx="602263" cy="313932"/>
          </a:xfrm>
          <a:prstGeom prst="rect">
            <a:avLst/>
          </a:prstGeom>
          <a:solidFill>
            <a:schemeClr val="tx1"/>
          </a:solidFill>
        </p:spPr>
        <p:txBody>
          <a:bodyPr wrap="none" lIns="72000" rIns="72000" anchor="b">
            <a:spAutoFit/>
          </a:bodyPr>
          <a:lstStyle>
            <a:lvl1pPr algn="l">
              <a:defRPr sz="1600"/>
            </a:lvl1pPr>
          </a:lstStyle>
          <a:p>
            <a:r>
              <a:rPr lang="en-US"/>
              <a:t>title</a:t>
            </a:r>
          </a:p>
        </p:txBody>
      </p:sp>
      <p:sp>
        <p:nvSpPr>
          <p:cNvPr id="11" name="Text Placeholder 11"/>
          <p:cNvSpPr>
            <a:spLocks noGrp="1"/>
          </p:cNvSpPr>
          <p:nvPr>
            <p:ph type="body" sz="quarter" idx="13" hasCustomPrompt="1"/>
          </p:nvPr>
        </p:nvSpPr>
        <p:spPr>
          <a:xfrm>
            <a:off x="575190" y="570265"/>
            <a:ext cx="1206146" cy="349702"/>
          </a:xfrm>
          <a:prstGeom prst="rect">
            <a:avLst/>
          </a:prstGeom>
          <a:solidFill>
            <a:schemeClr val="bg1"/>
          </a:solidFill>
          <a:ln>
            <a:solidFill>
              <a:schemeClr val="tx1"/>
            </a:solidFill>
          </a:ln>
        </p:spPr>
        <p:txBody>
          <a:bodyPr wrap="none" lIns="72000" tIns="36000" rIns="72000" bIns="36000" anchor="ctr" anchorCtr="0">
            <a:spAutoFit/>
          </a:bodyPr>
          <a:lstStyle>
            <a:lvl1pPr marL="0" indent="0" algn="l">
              <a:buNone/>
              <a:defRPr sz="2000" cap="all" baseline="0">
                <a:latin typeface="Arial Narrow" panose="020B0606020202030204" pitchFamily="34" charset="0"/>
              </a:defRPr>
            </a:lvl1pPr>
            <a:lvl2pPr marL="457200" indent="0" algn="l">
              <a:buNone/>
              <a:defRPr sz="2800">
                <a:latin typeface="Arial Narrow" panose="020B0606020202030204" pitchFamily="34" charset="0"/>
              </a:defRPr>
            </a:lvl2pPr>
            <a:lvl3pPr marL="914400" indent="0" algn="l">
              <a:buNone/>
              <a:defRPr sz="2400">
                <a:latin typeface="Arial Narrow" panose="020B0606020202030204" pitchFamily="34" charset="0"/>
              </a:defRPr>
            </a:lvl3pPr>
            <a:lvl4pPr marL="1371600" indent="0" algn="l">
              <a:buNone/>
              <a:defRPr sz="2000">
                <a:latin typeface="Arial Narrow" panose="020B0606020202030204" pitchFamily="34" charset="0"/>
              </a:defRPr>
            </a:lvl4pPr>
            <a:lvl5pPr marL="1828800" indent="0" algn="l">
              <a:buNone/>
              <a:defRPr sz="2000">
                <a:latin typeface="Arial Narrow" panose="020B0606020202030204" pitchFamily="34" charset="0"/>
              </a:defRPr>
            </a:lvl5pPr>
          </a:lstStyle>
          <a:p>
            <a:pPr lvl="0"/>
            <a:r>
              <a:rPr lang="en-US"/>
              <a:t>Sub title</a:t>
            </a:r>
            <a:endParaRPr lang="en-GB"/>
          </a:p>
        </p:txBody>
      </p:sp>
      <p:sp>
        <p:nvSpPr>
          <p:cNvPr id="14" name="Content Placeholder 13"/>
          <p:cNvSpPr>
            <a:spLocks noGrp="1"/>
          </p:cNvSpPr>
          <p:nvPr>
            <p:ph sz="quarter" idx="14"/>
          </p:nvPr>
        </p:nvSpPr>
        <p:spPr>
          <a:xfrm>
            <a:off x="6084569" y="1223963"/>
            <a:ext cx="2448000" cy="4320000"/>
          </a:xfrm>
          <a:prstGeom prst="rect">
            <a:avLst/>
          </a:prstGeom>
        </p:spPr>
        <p:txBody>
          <a:bodyPr/>
          <a:lstStyle>
            <a:lvl1pPr marL="228600" indent="-228600">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1pPr>
            <a:lvl2pPr marL="685800" indent="-228600">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2pPr>
            <a:lvl3pPr marL="1143000" indent="-228600">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p:txBody>
      </p:sp>
      <p:pic>
        <p:nvPicPr>
          <p:cNvPr id="3" name="Picture 2" descr="Logo, company name&#10;&#10;Description automatically generated">
            <a:extLst>
              <a:ext uri="{FF2B5EF4-FFF2-40B4-BE49-F238E27FC236}">
                <a16:creationId xmlns:a16="http://schemas.microsoft.com/office/drawing/2014/main" id="{1B2803E3-323C-9BA5-4B25-65F429D0E6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1682" y="5896129"/>
            <a:ext cx="826625" cy="827853"/>
          </a:xfrm>
          <a:prstGeom prst="rect">
            <a:avLst/>
          </a:prstGeom>
        </p:spPr>
      </p:pic>
    </p:spTree>
    <p:extLst>
      <p:ext uri="{BB962C8B-B14F-4D97-AF65-F5344CB8AC3E}">
        <p14:creationId xmlns:p14="http://schemas.microsoft.com/office/powerpoint/2010/main" val="2117226480"/>
      </p:ext>
    </p:extLst>
  </p:cSld>
  <p:clrMapOvr>
    <a:masterClrMapping/>
  </p:clrMapOvr>
  <p:extLst>
    <p:ext uri="{DCECCB84-F9BA-43D5-87BE-67443E8EF086}">
      <p15:sldGuideLst xmlns:p15="http://schemas.microsoft.com/office/powerpoint/2012/main">
        <p15:guide id="1" pos="5375"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ull width image">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576000" y="256333"/>
            <a:ext cx="602263" cy="313932"/>
          </a:xfrm>
          <a:prstGeom prst="rect">
            <a:avLst/>
          </a:prstGeom>
          <a:solidFill>
            <a:schemeClr val="tx1"/>
          </a:solidFill>
        </p:spPr>
        <p:txBody>
          <a:bodyPr wrap="none" lIns="72000" rIns="72000" anchor="b">
            <a:spAutoFit/>
          </a:bodyPr>
          <a:lstStyle>
            <a:lvl1pPr algn="l">
              <a:defRPr sz="1600"/>
            </a:lvl1pPr>
          </a:lstStyle>
          <a:p>
            <a:r>
              <a:rPr lang="en-US"/>
              <a:t>title</a:t>
            </a:r>
          </a:p>
        </p:txBody>
      </p:sp>
      <p:sp>
        <p:nvSpPr>
          <p:cNvPr id="7" name="Text Placeholder 11"/>
          <p:cNvSpPr>
            <a:spLocks noGrp="1"/>
          </p:cNvSpPr>
          <p:nvPr>
            <p:ph type="body" sz="quarter" idx="13" hasCustomPrompt="1"/>
          </p:nvPr>
        </p:nvSpPr>
        <p:spPr>
          <a:xfrm>
            <a:off x="575190" y="576466"/>
            <a:ext cx="1206146" cy="349702"/>
          </a:xfrm>
          <a:prstGeom prst="rect">
            <a:avLst/>
          </a:prstGeom>
          <a:solidFill>
            <a:schemeClr val="bg1"/>
          </a:solidFill>
          <a:ln>
            <a:solidFill>
              <a:schemeClr val="tx1"/>
            </a:solidFill>
          </a:ln>
        </p:spPr>
        <p:txBody>
          <a:bodyPr wrap="none" lIns="72000" tIns="36000" rIns="72000" bIns="36000" anchor="ctr" anchorCtr="0">
            <a:spAutoFit/>
          </a:bodyPr>
          <a:lstStyle>
            <a:lvl1pPr marL="0" indent="0" algn="l">
              <a:buNone/>
              <a:defRPr sz="2000" cap="all" baseline="0">
                <a:latin typeface="Arial Narrow" panose="020B0606020202030204" pitchFamily="34" charset="0"/>
              </a:defRPr>
            </a:lvl1pPr>
            <a:lvl2pPr marL="457200" indent="0" algn="l">
              <a:buNone/>
              <a:defRPr sz="2800">
                <a:latin typeface="Arial Narrow" panose="020B0606020202030204" pitchFamily="34" charset="0"/>
              </a:defRPr>
            </a:lvl2pPr>
            <a:lvl3pPr marL="914400" indent="0" algn="l">
              <a:buNone/>
              <a:defRPr sz="2400">
                <a:latin typeface="Arial Narrow" panose="020B0606020202030204" pitchFamily="34" charset="0"/>
              </a:defRPr>
            </a:lvl3pPr>
            <a:lvl4pPr marL="1371600" indent="0" algn="l">
              <a:buNone/>
              <a:defRPr sz="2000">
                <a:latin typeface="Arial Narrow" panose="020B0606020202030204" pitchFamily="34" charset="0"/>
              </a:defRPr>
            </a:lvl4pPr>
            <a:lvl5pPr marL="1828800" indent="0" algn="l">
              <a:buNone/>
              <a:defRPr sz="2000">
                <a:latin typeface="Arial Narrow" panose="020B0606020202030204" pitchFamily="34" charset="0"/>
              </a:defRPr>
            </a:lvl5pPr>
          </a:lstStyle>
          <a:p>
            <a:pPr lvl="0"/>
            <a:r>
              <a:rPr lang="en-US"/>
              <a:t>Sub title</a:t>
            </a:r>
            <a:endParaRPr lang="en-GB"/>
          </a:p>
        </p:txBody>
      </p:sp>
      <p:sp>
        <p:nvSpPr>
          <p:cNvPr id="9" name="Picture Placeholder 8"/>
          <p:cNvSpPr>
            <a:spLocks noGrp="1"/>
          </p:cNvSpPr>
          <p:nvPr>
            <p:ph type="pic" sz="quarter" idx="14"/>
          </p:nvPr>
        </p:nvSpPr>
        <p:spPr>
          <a:xfrm>
            <a:off x="0" y="1224000"/>
            <a:ext cx="9144000" cy="4320000"/>
          </a:xfrm>
          <a:prstGeom prst="rect">
            <a:avLst/>
          </a:prstGeom>
        </p:spPr>
        <p:txBody>
          <a:bodyPr/>
          <a:lstStyle>
            <a:lvl1pPr marL="0" indent="0">
              <a:buNone/>
              <a:defRPr sz="1400">
                <a:latin typeface="Arial" panose="020B0604020202020204" pitchFamily="34" charset="0"/>
                <a:cs typeface="Arial" panose="020B0604020202020204" pitchFamily="34" charset="0"/>
              </a:defRPr>
            </a:lvl1pPr>
          </a:lstStyle>
          <a:p>
            <a:r>
              <a:rPr lang="en-US"/>
              <a:t>Click icon to add picture</a:t>
            </a:r>
            <a:endParaRPr lang="en-GB"/>
          </a:p>
        </p:txBody>
      </p:sp>
      <p:pic>
        <p:nvPicPr>
          <p:cNvPr id="3" name="Picture 2" descr="Logo, company name&#10;&#10;Description automatically generated">
            <a:extLst>
              <a:ext uri="{FF2B5EF4-FFF2-40B4-BE49-F238E27FC236}">
                <a16:creationId xmlns:a16="http://schemas.microsoft.com/office/drawing/2014/main" id="{2424ACF1-7547-0F8D-4CE2-A3FA9179163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1682" y="5896129"/>
            <a:ext cx="826625" cy="827853"/>
          </a:xfrm>
          <a:prstGeom prst="rect">
            <a:avLst/>
          </a:prstGeom>
        </p:spPr>
      </p:pic>
    </p:spTree>
    <p:extLst>
      <p:ext uri="{BB962C8B-B14F-4D97-AF65-F5344CB8AC3E}">
        <p14:creationId xmlns:p14="http://schemas.microsoft.com/office/powerpoint/2010/main" val="2529273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576000" y="256333"/>
            <a:ext cx="602263" cy="313932"/>
          </a:xfrm>
          <a:prstGeom prst="rect">
            <a:avLst/>
          </a:prstGeom>
          <a:solidFill>
            <a:schemeClr val="tx1"/>
          </a:solidFill>
        </p:spPr>
        <p:txBody>
          <a:bodyPr wrap="none" lIns="72000" rIns="72000" anchor="b">
            <a:spAutoFit/>
          </a:bodyPr>
          <a:lstStyle>
            <a:lvl1pPr algn="l">
              <a:defRPr sz="1600"/>
            </a:lvl1pPr>
          </a:lstStyle>
          <a:p>
            <a:r>
              <a:rPr lang="en-US"/>
              <a:t>Title</a:t>
            </a:r>
          </a:p>
        </p:txBody>
      </p:sp>
      <p:sp>
        <p:nvSpPr>
          <p:cNvPr id="6" name="Text Placeholder 11"/>
          <p:cNvSpPr>
            <a:spLocks noGrp="1"/>
          </p:cNvSpPr>
          <p:nvPr>
            <p:ph type="body" sz="quarter" idx="11" hasCustomPrompt="1"/>
          </p:nvPr>
        </p:nvSpPr>
        <p:spPr>
          <a:xfrm>
            <a:off x="576000" y="588828"/>
            <a:ext cx="1206146" cy="349702"/>
          </a:xfrm>
          <a:prstGeom prst="rect">
            <a:avLst/>
          </a:prstGeom>
          <a:solidFill>
            <a:schemeClr val="bg1"/>
          </a:solidFill>
          <a:ln>
            <a:solidFill>
              <a:schemeClr val="tx1"/>
            </a:solidFill>
          </a:ln>
        </p:spPr>
        <p:txBody>
          <a:bodyPr wrap="none" lIns="72000" tIns="36000" rIns="72000" bIns="36000" anchor="ctr" anchorCtr="0">
            <a:spAutoFit/>
          </a:bodyPr>
          <a:lstStyle>
            <a:lvl1pPr marL="0" indent="0" algn="l">
              <a:buNone/>
              <a:defRPr sz="2000" cap="all" baseline="0">
                <a:latin typeface="Arial Narrow" panose="020B0606020202030204" pitchFamily="34" charset="0"/>
              </a:defRPr>
            </a:lvl1pPr>
            <a:lvl2pPr marL="457200" indent="0" algn="l">
              <a:buNone/>
              <a:defRPr sz="2800">
                <a:latin typeface="Arial Narrow" panose="020B0606020202030204" pitchFamily="34" charset="0"/>
              </a:defRPr>
            </a:lvl2pPr>
            <a:lvl3pPr marL="914400" indent="0" algn="l">
              <a:buNone/>
              <a:defRPr sz="2400">
                <a:latin typeface="Arial Narrow" panose="020B0606020202030204" pitchFamily="34" charset="0"/>
              </a:defRPr>
            </a:lvl3pPr>
            <a:lvl4pPr marL="1371600" indent="0" algn="l">
              <a:buNone/>
              <a:defRPr sz="2000">
                <a:latin typeface="Arial Narrow" panose="020B0606020202030204" pitchFamily="34" charset="0"/>
              </a:defRPr>
            </a:lvl4pPr>
            <a:lvl5pPr marL="1828800" indent="0" algn="l">
              <a:buNone/>
              <a:defRPr sz="2000">
                <a:latin typeface="Arial Narrow" panose="020B0606020202030204" pitchFamily="34" charset="0"/>
              </a:defRPr>
            </a:lvl5pPr>
          </a:lstStyle>
          <a:p>
            <a:pPr lvl="0"/>
            <a:r>
              <a:rPr lang="en-US"/>
              <a:t>Sub title</a:t>
            </a:r>
            <a:endParaRPr lang="en-GB"/>
          </a:p>
        </p:txBody>
      </p:sp>
      <p:sp>
        <p:nvSpPr>
          <p:cNvPr id="10" name="Text Placeholder 2"/>
          <p:cNvSpPr>
            <a:spLocks noGrp="1"/>
          </p:cNvSpPr>
          <p:nvPr>
            <p:ph type="body" sz="quarter" idx="16" hasCustomPrompt="1"/>
          </p:nvPr>
        </p:nvSpPr>
        <p:spPr>
          <a:xfrm>
            <a:off x="2654652" y="34608"/>
            <a:ext cx="3833870" cy="216852"/>
          </a:xfrm>
          <a:prstGeom prst="rect">
            <a:avLst/>
          </a:prstGeom>
        </p:spPr>
        <p:txBody>
          <a:bodyPr/>
          <a:lstStyle>
            <a:lvl1pPr marL="0" indent="0" algn="ctr">
              <a:spcBef>
                <a:spcPts val="0"/>
              </a:spcBef>
              <a:buNone/>
              <a:defRPr sz="800" cap="all" spc="120" baseline="0">
                <a:solidFill>
                  <a:schemeClr val="bg1">
                    <a:lumMod val="75000"/>
                  </a:schemeClr>
                </a:solidFill>
                <a:latin typeface="Arial" panose="020B0604020202020204" pitchFamily="34" charset="0"/>
                <a:cs typeface="Arial" panose="020B0604020202020204" pitchFamily="34" charset="0"/>
              </a:defRPr>
            </a:lvl1pPr>
          </a:lstStyle>
          <a:p>
            <a:pPr lvl="0"/>
            <a:r>
              <a:rPr lang="en-GB"/>
              <a:t>CLASSIFICATION</a:t>
            </a:r>
          </a:p>
        </p:txBody>
      </p:sp>
      <p:pic>
        <p:nvPicPr>
          <p:cNvPr id="3" name="Picture 2" descr="Logo, company name&#10;&#10;Description automatically generated">
            <a:extLst>
              <a:ext uri="{FF2B5EF4-FFF2-40B4-BE49-F238E27FC236}">
                <a16:creationId xmlns:a16="http://schemas.microsoft.com/office/drawing/2014/main" id="{12340CA6-6FAD-B7AD-EFC1-1365D30FE0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1682" y="5896129"/>
            <a:ext cx="826625" cy="827853"/>
          </a:xfrm>
          <a:prstGeom prst="rect">
            <a:avLst/>
          </a:prstGeom>
        </p:spPr>
      </p:pic>
    </p:spTree>
    <p:extLst>
      <p:ext uri="{BB962C8B-B14F-4D97-AF65-F5344CB8AC3E}">
        <p14:creationId xmlns:p14="http://schemas.microsoft.com/office/powerpoint/2010/main" val="3302179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wo content rows">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00" y="3420000"/>
            <a:ext cx="7920000" cy="1944000"/>
          </a:xfrm>
          <a:prstGeom prst="rect">
            <a:avLst/>
          </a:prstGeom>
        </p:spPr>
        <p:txBody>
          <a:bodyPr/>
          <a:lstStyle>
            <a:lvl1pPr marL="0" indent="0">
              <a:buFontTx/>
              <a:buNone/>
              <a:defRPr sz="1400">
                <a:latin typeface="Arial" panose="020B0604020202020204" pitchFamily="34" charset="0"/>
                <a:cs typeface="Arial" panose="020B0604020202020204" pitchFamily="34" charset="0"/>
              </a:defRPr>
            </a:lvl1pPr>
            <a:lvl2pPr marL="457200" indent="0">
              <a:buFontTx/>
              <a:buNone/>
              <a:defRPr sz="1400">
                <a:latin typeface="Arial" panose="020B0604020202020204" pitchFamily="34" charset="0"/>
                <a:cs typeface="Arial" panose="020B0604020202020204" pitchFamily="34" charset="0"/>
              </a:defRPr>
            </a:lvl2pPr>
            <a:lvl3pPr marL="914400" indent="0">
              <a:buFontTx/>
              <a:buNone/>
              <a:defRPr sz="1400">
                <a:latin typeface="Arial" panose="020B0604020202020204" pitchFamily="34" charset="0"/>
                <a:cs typeface="Arial" panose="020B0604020202020204" pitchFamily="34" charset="0"/>
              </a:defRPr>
            </a:lvl3pPr>
            <a:lvl4pPr marL="1371600" indent="0">
              <a:buFontTx/>
              <a:buNone/>
              <a:defRPr sz="1400">
                <a:latin typeface="Arial" panose="020B0604020202020204" pitchFamily="34" charset="0"/>
                <a:cs typeface="Arial" panose="020B0604020202020204" pitchFamily="34" charset="0"/>
              </a:defRPr>
            </a:lvl4pPr>
            <a:lvl5pPr marL="1828800" indent="0">
              <a:buFontTx/>
              <a:buNone/>
              <a:defRPr sz="14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ctrTitle" hasCustomPrompt="1"/>
          </p:nvPr>
        </p:nvSpPr>
        <p:spPr>
          <a:xfrm>
            <a:off x="576000" y="256333"/>
            <a:ext cx="602263" cy="313932"/>
          </a:xfrm>
          <a:prstGeom prst="rect">
            <a:avLst/>
          </a:prstGeom>
          <a:solidFill>
            <a:schemeClr val="tx1"/>
          </a:solidFill>
        </p:spPr>
        <p:txBody>
          <a:bodyPr wrap="none" lIns="72000" rIns="72000" anchor="b">
            <a:spAutoFit/>
          </a:bodyPr>
          <a:lstStyle>
            <a:lvl1pPr algn="l">
              <a:defRPr sz="1600"/>
            </a:lvl1pPr>
          </a:lstStyle>
          <a:p>
            <a:r>
              <a:rPr lang="en-US"/>
              <a:t>title</a:t>
            </a:r>
          </a:p>
        </p:txBody>
      </p:sp>
      <p:sp>
        <p:nvSpPr>
          <p:cNvPr id="9" name="Text Placeholder 11"/>
          <p:cNvSpPr>
            <a:spLocks noGrp="1"/>
          </p:cNvSpPr>
          <p:nvPr>
            <p:ph type="body" sz="quarter" idx="13" hasCustomPrompt="1"/>
          </p:nvPr>
        </p:nvSpPr>
        <p:spPr>
          <a:xfrm>
            <a:off x="576000" y="588828"/>
            <a:ext cx="1206146" cy="349702"/>
          </a:xfrm>
          <a:prstGeom prst="rect">
            <a:avLst/>
          </a:prstGeom>
          <a:solidFill>
            <a:schemeClr val="bg1"/>
          </a:solidFill>
          <a:ln>
            <a:solidFill>
              <a:schemeClr val="tx1"/>
            </a:solidFill>
          </a:ln>
        </p:spPr>
        <p:txBody>
          <a:bodyPr wrap="none" lIns="72000" tIns="36000" rIns="72000" bIns="36000" anchor="ctr" anchorCtr="0">
            <a:spAutoFit/>
          </a:bodyPr>
          <a:lstStyle>
            <a:lvl1pPr marL="0" indent="0" algn="l">
              <a:buNone/>
              <a:defRPr sz="2000" cap="all" baseline="0">
                <a:latin typeface="Arial Narrow" panose="020B0606020202030204" pitchFamily="34" charset="0"/>
              </a:defRPr>
            </a:lvl1pPr>
            <a:lvl2pPr marL="457200" indent="0" algn="l">
              <a:buNone/>
              <a:defRPr sz="2800">
                <a:latin typeface="Arial Narrow" panose="020B0606020202030204" pitchFamily="34" charset="0"/>
              </a:defRPr>
            </a:lvl2pPr>
            <a:lvl3pPr marL="914400" indent="0" algn="l">
              <a:buNone/>
              <a:defRPr sz="2400">
                <a:latin typeface="Arial Narrow" panose="020B0606020202030204" pitchFamily="34" charset="0"/>
              </a:defRPr>
            </a:lvl3pPr>
            <a:lvl4pPr marL="1371600" indent="0" algn="l">
              <a:buNone/>
              <a:defRPr sz="2000">
                <a:latin typeface="Arial Narrow" panose="020B0606020202030204" pitchFamily="34" charset="0"/>
              </a:defRPr>
            </a:lvl4pPr>
            <a:lvl5pPr marL="1828800" indent="0" algn="l">
              <a:buNone/>
              <a:defRPr sz="2000">
                <a:latin typeface="Arial Narrow" panose="020B0606020202030204" pitchFamily="34" charset="0"/>
              </a:defRPr>
            </a:lvl5pPr>
          </a:lstStyle>
          <a:p>
            <a:pPr lvl="0"/>
            <a:r>
              <a:rPr lang="en-US"/>
              <a:t>Sub title</a:t>
            </a:r>
            <a:endParaRPr lang="en-GB"/>
          </a:p>
        </p:txBody>
      </p:sp>
      <p:sp>
        <p:nvSpPr>
          <p:cNvPr id="13" name="Content Placeholder 12"/>
          <p:cNvSpPr>
            <a:spLocks noGrp="1"/>
          </p:cNvSpPr>
          <p:nvPr>
            <p:ph sz="quarter" idx="16"/>
          </p:nvPr>
        </p:nvSpPr>
        <p:spPr>
          <a:xfrm>
            <a:off x="576000" y="1224000"/>
            <a:ext cx="7920000" cy="1944000"/>
          </a:xfrm>
          <a:prstGeom prst="rect">
            <a:avLst/>
          </a:prstGeom>
        </p:spPr>
        <p:txBody>
          <a:bodyPr/>
          <a:lstStyle>
            <a:lvl1pPr marL="0" indent="0">
              <a:buFontTx/>
              <a:buNone/>
              <a:defRPr sz="1400">
                <a:latin typeface="Arial" panose="020B0604020202020204" pitchFamily="34" charset="0"/>
                <a:cs typeface="Arial" panose="020B0604020202020204" pitchFamily="34" charset="0"/>
              </a:defRPr>
            </a:lvl1pPr>
            <a:lvl2pPr marL="685800" indent="-228600" algn="l">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2pPr>
            <a:lvl3pPr marL="1143000" indent="-228600" algn="l">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3pPr>
            <a:lvl4pPr marL="1600200" indent="-228600" algn="l">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4pPr>
            <a:lvl5pPr marL="2057400" indent="-228600" algn="l">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3" descr="Logo, company name&#10;&#10;Description automatically generated">
            <a:extLst>
              <a:ext uri="{FF2B5EF4-FFF2-40B4-BE49-F238E27FC236}">
                <a16:creationId xmlns:a16="http://schemas.microsoft.com/office/drawing/2014/main" id="{DE1A7CFF-08D6-1393-2E1F-B7A6486C99C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1682" y="5896129"/>
            <a:ext cx="826625" cy="827853"/>
          </a:xfrm>
          <a:prstGeom prst="rect">
            <a:avLst/>
          </a:prstGeom>
        </p:spPr>
      </p:pic>
    </p:spTree>
    <p:extLst>
      <p:ext uri="{BB962C8B-B14F-4D97-AF65-F5344CB8AC3E}">
        <p14:creationId xmlns:p14="http://schemas.microsoft.com/office/powerpoint/2010/main" val="3124631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Single content area">
    <p:spTree>
      <p:nvGrpSpPr>
        <p:cNvPr id="1" name=""/>
        <p:cNvGrpSpPr/>
        <p:nvPr/>
      </p:nvGrpSpPr>
      <p:grpSpPr>
        <a:xfrm>
          <a:off x="0" y="0"/>
          <a:ext cx="0" cy="0"/>
          <a:chOff x="0" y="0"/>
          <a:chExt cx="0" cy="0"/>
        </a:xfrm>
      </p:grpSpPr>
      <p:sp>
        <p:nvSpPr>
          <p:cNvPr id="3" name="Content Placeholder 2"/>
          <p:cNvSpPr>
            <a:spLocks noGrp="1"/>
          </p:cNvSpPr>
          <p:nvPr>
            <p:ph idx="1"/>
          </p:nvPr>
        </p:nvSpPr>
        <p:spPr>
          <a:xfrm>
            <a:off x="575999" y="1224000"/>
            <a:ext cx="7920000" cy="4608094"/>
          </a:xfrm>
          <a:prstGeom prst="rect">
            <a:avLst/>
          </a:prstGeom>
        </p:spPr>
        <p:txBody>
          <a:bodyPr/>
          <a:lstStyle>
            <a:lvl1pPr marL="0" indent="0">
              <a:buClr>
                <a:schemeClr val="accent3"/>
              </a:buClr>
              <a:buFontTx/>
              <a:buNone/>
              <a:defRPr sz="1400">
                <a:latin typeface="Arial" panose="020B0604020202020204" pitchFamily="34" charset="0"/>
                <a:cs typeface="Arial" panose="020B0604020202020204" pitchFamily="34" charset="0"/>
              </a:defRPr>
            </a:lvl1pPr>
            <a:lvl2pPr marL="457200" indent="0">
              <a:buClr>
                <a:schemeClr val="accent3"/>
              </a:buClr>
              <a:buFontTx/>
              <a:buNone/>
              <a:defRPr sz="1400">
                <a:latin typeface="Arial" panose="020B0604020202020204" pitchFamily="34" charset="0"/>
                <a:cs typeface="Arial" panose="020B0604020202020204" pitchFamily="34" charset="0"/>
              </a:defRPr>
            </a:lvl2pPr>
            <a:lvl3pPr marL="914400" indent="0">
              <a:buClr>
                <a:schemeClr val="accent3"/>
              </a:buClr>
              <a:buFontTx/>
              <a:buNone/>
              <a:defRPr sz="1400">
                <a:latin typeface="Arial" panose="020B0604020202020204" pitchFamily="34" charset="0"/>
                <a:cs typeface="Arial" panose="020B0604020202020204" pitchFamily="34" charset="0"/>
              </a:defRPr>
            </a:lvl3pPr>
            <a:lvl4pPr marL="1371600" indent="0">
              <a:buClr>
                <a:schemeClr val="accent3"/>
              </a:buClr>
              <a:buFontTx/>
              <a:buNone/>
              <a:defRPr sz="1400">
                <a:latin typeface="Arial" panose="020B0604020202020204" pitchFamily="34" charset="0"/>
                <a:cs typeface="Arial" panose="020B0604020202020204" pitchFamily="34" charset="0"/>
              </a:defRPr>
            </a:lvl4pPr>
            <a:lvl5pPr marL="1828800" indent="0">
              <a:buClr>
                <a:schemeClr val="accent3"/>
              </a:buClr>
              <a:buFontTx/>
              <a:buNone/>
              <a:defRPr sz="1400">
                <a:latin typeface="Arial" panose="020B0604020202020204" pitchFamily="34" charset="0"/>
                <a:cs typeface="Arial" panose="020B0604020202020204" pitchFamily="34" charset="0"/>
              </a:defRPr>
            </a:lvl5pPr>
          </a:lstStyle>
          <a:p>
            <a:pPr lvl="0"/>
            <a:r>
              <a:rPr lang="en-US"/>
              <a:t>Edit Master text styles</a:t>
            </a:r>
          </a:p>
        </p:txBody>
      </p:sp>
      <p:sp>
        <p:nvSpPr>
          <p:cNvPr id="7" name="Title 1"/>
          <p:cNvSpPr>
            <a:spLocks noGrp="1"/>
          </p:cNvSpPr>
          <p:nvPr>
            <p:ph type="ctrTitle" hasCustomPrompt="1"/>
          </p:nvPr>
        </p:nvSpPr>
        <p:spPr>
          <a:xfrm>
            <a:off x="576000" y="256333"/>
            <a:ext cx="768705" cy="313932"/>
          </a:xfrm>
          <a:prstGeom prst="rect">
            <a:avLst/>
          </a:prstGeom>
          <a:solidFill>
            <a:schemeClr val="tx1"/>
          </a:solidFill>
        </p:spPr>
        <p:txBody>
          <a:bodyPr wrap="square" lIns="72000" rIns="72000" anchor="b">
            <a:spAutoFit/>
          </a:bodyPr>
          <a:lstStyle>
            <a:lvl1pPr algn="l">
              <a:defRPr sz="1600"/>
            </a:lvl1pPr>
          </a:lstStyle>
          <a:p>
            <a:r>
              <a:rPr lang="en-US"/>
              <a:t>title</a:t>
            </a:r>
          </a:p>
        </p:txBody>
      </p:sp>
      <p:sp>
        <p:nvSpPr>
          <p:cNvPr id="8" name="Text Placeholder 11"/>
          <p:cNvSpPr>
            <a:spLocks noGrp="1"/>
          </p:cNvSpPr>
          <p:nvPr>
            <p:ph type="body" sz="quarter" idx="10" hasCustomPrompt="1"/>
          </p:nvPr>
        </p:nvSpPr>
        <p:spPr>
          <a:xfrm>
            <a:off x="575999" y="570265"/>
            <a:ext cx="1206146" cy="349702"/>
          </a:xfrm>
          <a:prstGeom prst="rect">
            <a:avLst/>
          </a:prstGeom>
          <a:solidFill>
            <a:schemeClr val="bg1"/>
          </a:solidFill>
          <a:ln>
            <a:solidFill>
              <a:schemeClr val="tx1"/>
            </a:solidFill>
          </a:ln>
        </p:spPr>
        <p:txBody>
          <a:bodyPr wrap="none" lIns="72000" tIns="36000" rIns="72000" bIns="36000" anchor="ctr" anchorCtr="0">
            <a:spAutoFit/>
          </a:bodyPr>
          <a:lstStyle>
            <a:lvl1pPr marL="0" indent="0" algn="l">
              <a:buNone/>
              <a:defRPr sz="2000" cap="all" baseline="0">
                <a:latin typeface="Arial Narrow" panose="020B0606020202030204" pitchFamily="34" charset="0"/>
              </a:defRPr>
            </a:lvl1pPr>
            <a:lvl2pPr marL="457200" indent="0" algn="l">
              <a:buNone/>
              <a:defRPr sz="2800">
                <a:latin typeface="Arial Narrow" panose="020B0606020202030204" pitchFamily="34" charset="0"/>
              </a:defRPr>
            </a:lvl2pPr>
            <a:lvl3pPr marL="914400" indent="0" algn="l">
              <a:buNone/>
              <a:defRPr sz="2400">
                <a:latin typeface="Arial Narrow" panose="020B0606020202030204" pitchFamily="34" charset="0"/>
              </a:defRPr>
            </a:lvl3pPr>
            <a:lvl4pPr marL="1371600" indent="0" algn="l">
              <a:buNone/>
              <a:defRPr sz="2000">
                <a:latin typeface="Arial Narrow" panose="020B0606020202030204" pitchFamily="34" charset="0"/>
              </a:defRPr>
            </a:lvl4pPr>
            <a:lvl5pPr marL="1828800" indent="0" algn="l">
              <a:buNone/>
              <a:defRPr sz="2000">
                <a:latin typeface="Arial Narrow" panose="020B0606020202030204" pitchFamily="34" charset="0"/>
              </a:defRPr>
            </a:lvl5pPr>
          </a:lstStyle>
          <a:p>
            <a:pPr lvl="0"/>
            <a:r>
              <a:rPr lang="en-US"/>
              <a:t>Sub title</a:t>
            </a:r>
            <a:endParaRPr lang="en-GB"/>
          </a:p>
        </p:txBody>
      </p:sp>
      <p:pic>
        <p:nvPicPr>
          <p:cNvPr id="5" name="Picture 4" descr="Logo, company name&#10;&#10;Description automatically generated">
            <a:extLst>
              <a:ext uri="{FF2B5EF4-FFF2-40B4-BE49-F238E27FC236}">
                <a16:creationId xmlns:a16="http://schemas.microsoft.com/office/drawing/2014/main" id="{5D55448F-33C3-C287-64BF-AA58118AC10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1682" y="5896129"/>
            <a:ext cx="826625" cy="827853"/>
          </a:xfrm>
          <a:prstGeom prst="rect">
            <a:avLst/>
          </a:prstGeom>
        </p:spPr>
      </p:pic>
    </p:spTree>
    <p:extLst>
      <p:ext uri="{BB962C8B-B14F-4D97-AF65-F5344CB8AC3E}">
        <p14:creationId xmlns:p14="http://schemas.microsoft.com/office/powerpoint/2010/main" val="1621688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BD73F2-4859-42BD-947B-71A2C903682A}" type="slidenum">
              <a:rPr lang="en-GB" smtClean="0"/>
              <a:t>‹#›</a:t>
            </a:fld>
            <a:endParaRPr lang="en-GB"/>
          </a:p>
        </p:txBody>
      </p:sp>
      <p:pic>
        <p:nvPicPr>
          <p:cNvPr id="8" name="Picture 7" descr="Logo, company name&#10;&#10;Description automatically generated">
            <a:extLst>
              <a:ext uri="{FF2B5EF4-FFF2-40B4-BE49-F238E27FC236}">
                <a16:creationId xmlns:a16="http://schemas.microsoft.com/office/drawing/2014/main" id="{FA5FBF4A-512B-3AA7-333F-2183F407A2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1682" y="5896129"/>
            <a:ext cx="826625" cy="827853"/>
          </a:xfrm>
          <a:prstGeom prst="rect">
            <a:avLst/>
          </a:prstGeom>
        </p:spPr>
      </p:pic>
    </p:spTree>
    <p:extLst>
      <p:ext uri="{BB962C8B-B14F-4D97-AF65-F5344CB8AC3E}">
        <p14:creationId xmlns:p14="http://schemas.microsoft.com/office/powerpoint/2010/main" val="3839337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Title screen">
    <p:spTree>
      <p:nvGrpSpPr>
        <p:cNvPr id="1" name=""/>
        <p:cNvGrpSpPr/>
        <p:nvPr/>
      </p:nvGrpSpPr>
      <p:grpSpPr>
        <a:xfrm>
          <a:off x="0" y="0"/>
          <a:ext cx="0" cy="0"/>
          <a:chOff x="0" y="0"/>
          <a:chExt cx="0" cy="0"/>
        </a:xfrm>
      </p:grpSpPr>
      <p:sp>
        <p:nvSpPr>
          <p:cNvPr id="15" name="Picture Placeholder 14"/>
          <p:cNvSpPr>
            <a:spLocks noGrp="1"/>
          </p:cNvSpPr>
          <p:nvPr>
            <p:ph type="pic" sz="quarter" idx="12"/>
          </p:nvPr>
        </p:nvSpPr>
        <p:spPr>
          <a:xfrm>
            <a:off x="0" y="0"/>
            <a:ext cx="9144000" cy="6858000"/>
          </a:xfrm>
          <a:prstGeom prst="rect">
            <a:avLst/>
          </a:prstGeom>
        </p:spPr>
        <p:txBody>
          <a:bodyPr/>
          <a:lstStyle>
            <a:lvl1pPr marL="0" indent="0" algn="l">
              <a:buNone/>
              <a:defRPr sz="1100">
                <a:latin typeface="Arial" panose="020B0604020202020204" pitchFamily="34" charset="0"/>
                <a:cs typeface="Arial" panose="020B0604020202020204" pitchFamily="34" charset="0"/>
              </a:defRPr>
            </a:lvl1pPr>
          </a:lstStyle>
          <a:p>
            <a:r>
              <a:rPr lang="en-US"/>
              <a:t>Click icon to add picture</a:t>
            </a:r>
            <a:endParaRPr lang="en-GB"/>
          </a:p>
        </p:txBody>
      </p:sp>
      <p:sp>
        <p:nvSpPr>
          <p:cNvPr id="8" name="Text Placeholder 11"/>
          <p:cNvSpPr>
            <a:spLocks noGrp="1"/>
          </p:cNvSpPr>
          <p:nvPr>
            <p:ph type="body" sz="quarter" idx="10" hasCustomPrompt="1"/>
          </p:nvPr>
        </p:nvSpPr>
        <p:spPr>
          <a:xfrm>
            <a:off x="3568699" y="3397421"/>
            <a:ext cx="2050671" cy="294302"/>
          </a:xfrm>
          <a:prstGeom prst="rect">
            <a:avLst/>
          </a:prstGeom>
          <a:solidFill>
            <a:schemeClr val="bg1"/>
          </a:solidFill>
          <a:ln>
            <a:solidFill>
              <a:schemeClr val="tx1"/>
            </a:solidFill>
          </a:ln>
        </p:spPr>
        <p:txBody>
          <a:bodyPr wrap="none" lIns="72000" tIns="36000" rIns="72000" bIns="36000" anchor="ctr" anchorCtr="0">
            <a:spAutoFit/>
          </a:bodyPr>
          <a:lstStyle>
            <a:lvl1pPr marL="0" indent="0" algn="ctr">
              <a:buNone/>
              <a:defRPr sz="1600" cap="all" baseline="0">
                <a:latin typeface="Arial Narrow" panose="020B0606020202030204" pitchFamily="34" charset="0"/>
              </a:defRPr>
            </a:lvl1pPr>
            <a:lvl2pPr marL="457200" indent="0" algn="l">
              <a:buNone/>
              <a:defRPr sz="2800">
                <a:latin typeface="Arial Narrow" panose="020B0606020202030204" pitchFamily="34" charset="0"/>
              </a:defRPr>
            </a:lvl2pPr>
            <a:lvl3pPr marL="914400" indent="0" algn="l">
              <a:buNone/>
              <a:defRPr sz="2400">
                <a:latin typeface="Arial Narrow" panose="020B0606020202030204" pitchFamily="34" charset="0"/>
              </a:defRPr>
            </a:lvl3pPr>
            <a:lvl4pPr marL="1371600" indent="0" algn="l">
              <a:buNone/>
              <a:defRPr sz="2000">
                <a:latin typeface="Arial Narrow" panose="020B0606020202030204" pitchFamily="34" charset="0"/>
              </a:defRPr>
            </a:lvl4pPr>
            <a:lvl5pPr marL="1828800" indent="0" algn="l">
              <a:buNone/>
              <a:defRPr sz="2000">
                <a:latin typeface="Arial Narrow" panose="020B0606020202030204" pitchFamily="34" charset="0"/>
              </a:defRPr>
            </a:lvl5pPr>
          </a:lstStyle>
          <a:p>
            <a:pPr lvl="0"/>
            <a:r>
              <a:rPr lang="en-US"/>
              <a:t>Presenter and date</a:t>
            </a:r>
            <a:endParaRPr lang="en-GB"/>
          </a:p>
        </p:txBody>
      </p:sp>
      <p:sp>
        <p:nvSpPr>
          <p:cNvPr id="13" name="Text Placeholder 12"/>
          <p:cNvSpPr>
            <a:spLocks noGrp="1"/>
          </p:cNvSpPr>
          <p:nvPr>
            <p:ph type="body" sz="quarter" idx="11" hasCustomPrompt="1"/>
          </p:nvPr>
        </p:nvSpPr>
        <p:spPr>
          <a:xfrm>
            <a:off x="3206899" y="2992319"/>
            <a:ext cx="2827615" cy="405102"/>
          </a:xfrm>
          <a:prstGeom prst="rect">
            <a:avLst/>
          </a:prstGeom>
          <a:solidFill>
            <a:schemeClr val="tx1"/>
          </a:solidFill>
          <a:ln>
            <a:solidFill>
              <a:schemeClr val="tx1"/>
            </a:solidFill>
          </a:ln>
        </p:spPr>
        <p:txBody>
          <a:bodyPr wrap="none" lIns="72000" tIns="36000" rIns="72000" bIns="36000" anchor="ctr" anchorCtr="0">
            <a:spAutoFit/>
          </a:bodyPr>
          <a:lstStyle>
            <a:lvl1pPr marL="0" indent="0" algn="ctr">
              <a:buNone/>
              <a:defRPr sz="2400" cap="all" baseline="0">
                <a:solidFill>
                  <a:schemeClr val="bg1"/>
                </a:solidFill>
                <a:latin typeface="Arial Narrow" panose="020B0606020202030204" pitchFamily="34" charset="0"/>
              </a:defRPr>
            </a:lvl1pPr>
          </a:lstStyle>
          <a:p>
            <a:pPr lvl="0"/>
            <a:r>
              <a:rPr lang="en-GB">
                <a:latin typeface="Arial Narrow" panose="020B0606020202030204" pitchFamily="34" charset="0"/>
              </a:rPr>
              <a:t>Presentation title</a:t>
            </a:r>
            <a:endParaRPr lang="en-GB"/>
          </a:p>
        </p:txBody>
      </p:sp>
      <p:sp>
        <p:nvSpPr>
          <p:cNvPr id="9" name="Picture Placeholder 4"/>
          <p:cNvSpPr>
            <a:spLocks noGrp="1"/>
          </p:cNvSpPr>
          <p:nvPr userDrawn="1"/>
        </p:nvSpPr>
        <p:spPr>
          <a:xfrm>
            <a:off x="3618591" y="1622084"/>
            <a:ext cx="1950889" cy="1630800"/>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800"/>
          </a:p>
        </p:txBody>
      </p:sp>
      <p:pic>
        <p:nvPicPr>
          <p:cNvPr id="2" name="Picture 1" descr="Logo, company name&#10;&#10;Description automatically generated">
            <a:extLst>
              <a:ext uri="{FF2B5EF4-FFF2-40B4-BE49-F238E27FC236}">
                <a16:creationId xmlns:a16="http://schemas.microsoft.com/office/drawing/2014/main" id="{60BF86FE-7058-29D3-7D30-9D4853033B0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35481" y="1226550"/>
            <a:ext cx="1570453" cy="1572786"/>
          </a:xfrm>
          <a:prstGeom prst="rect">
            <a:avLst/>
          </a:prstGeom>
        </p:spPr>
      </p:pic>
    </p:spTree>
    <p:extLst>
      <p:ext uri="{BB962C8B-B14F-4D97-AF65-F5344CB8AC3E}">
        <p14:creationId xmlns:p14="http://schemas.microsoft.com/office/powerpoint/2010/main" val="15293887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47546-8203-2827-0719-E0D181C0B807}"/>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938D33F9-76B9-BD99-AF1D-1FE0D402B89A}"/>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0806691-D02E-B42D-A195-B82EBC7D12C8}"/>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ABB6CC7C-6140-2D75-65D7-BBD70CD68B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121BE8-D9AC-348A-2DF3-0CEFB726CB03}"/>
              </a:ext>
            </a:extLst>
          </p:cNvPr>
          <p:cNvSpPr>
            <a:spLocks noGrp="1"/>
          </p:cNvSpPr>
          <p:nvPr>
            <p:ph type="sldNum" sz="quarter" idx="12"/>
          </p:nvPr>
        </p:nvSpPr>
        <p:spPr/>
        <p:txBody>
          <a:bodyPr/>
          <a:lstStyle/>
          <a:p>
            <a:fld id="{D6C17AF3-E125-4CF8-90E5-D49B9ADA1198}" type="slidenum">
              <a:rPr lang="en-GB" smtClean="0"/>
              <a:t>‹#›</a:t>
            </a:fld>
            <a:endParaRPr lang="en-GB"/>
          </a:p>
        </p:txBody>
      </p:sp>
    </p:spTree>
    <p:extLst>
      <p:ext uri="{BB962C8B-B14F-4D97-AF65-F5344CB8AC3E}">
        <p14:creationId xmlns:p14="http://schemas.microsoft.com/office/powerpoint/2010/main" val="16207168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3_Single content area">
    <p:spTree>
      <p:nvGrpSpPr>
        <p:cNvPr id="1" name=""/>
        <p:cNvGrpSpPr/>
        <p:nvPr/>
      </p:nvGrpSpPr>
      <p:grpSpPr>
        <a:xfrm>
          <a:off x="0" y="0"/>
          <a:ext cx="0" cy="0"/>
          <a:chOff x="0" y="0"/>
          <a:chExt cx="0" cy="0"/>
        </a:xfrm>
      </p:grpSpPr>
      <p:sp>
        <p:nvSpPr>
          <p:cNvPr id="3" name="Content Placeholder 2"/>
          <p:cNvSpPr>
            <a:spLocks noGrp="1"/>
          </p:cNvSpPr>
          <p:nvPr>
            <p:ph idx="1"/>
          </p:nvPr>
        </p:nvSpPr>
        <p:spPr>
          <a:xfrm>
            <a:off x="575999" y="1224000"/>
            <a:ext cx="7920000" cy="4608094"/>
          </a:xfrm>
          <a:prstGeom prst="rect">
            <a:avLst/>
          </a:prstGeom>
        </p:spPr>
        <p:txBody>
          <a:bodyPr/>
          <a:lstStyle>
            <a:lvl1pPr marL="0" indent="0">
              <a:buClr>
                <a:schemeClr val="accent3"/>
              </a:buClr>
              <a:buFontTx/>
              <a:buNone/>
              <a:defRPr sz="1400">
                <a:latin typeface="Arial" panose="020B0604020202020204" pitchFamily="34" charset="0"/>
                <a:cs typeface="Arial" panose="020B0604020202020204" pitchFamily="34" charset="0"/>
              </a:defRPr>
            </a:lvl1pPr>
            <a:lvl2pPr marL="457200" indent="0">
              <a:buClr>
                <a:schemeClr val="accent3"/>
              </a:buClr>
              <a:buFontTx/>
              <a:buNone/>
              <a:defRPr sz="1400">
                <a:latin typeface="Arial" panose="020B0604020202020204" pitchFamily="34" charset="0"/>
                <a:cs typeface="Arial" panose="020B0604020202020204" pitchFamily="34" charset="0"/>
              </a:defRPr>
            </a:lvl2pPr>
            <a:lvl3pPr marL="914400" indent="0">
              <a:buClr>
                <a:schemeClr val="accent3"/>
              </a:buClr>
              <a:buFontTx/>
              <a:buNone/>
              <a:defRPr sz="1400">
                <a:latin typeface="Arial" panose="020B0604020202020204" pitchFamily="34" charset="0"/>
                <a:cs typeface="Arial" panose="020B0604020202020204" pitchFamily="34" charset="0"/>
              </a:defRPr>
            </a:lvl3pPr>
            <a:lvl4pPr marL="1371600" indent="0">
              <a:buClr>
                <a:schemeClr val="accent3"/>
              </a:buClr>
              <a:buFontTx/>
              <a:buNone/>
              <a:defRPr sz="1400">
                <a:latin typeface="Arial" panose="020B0604020202020204" pitchFamily="34" charset="0"/>
                <a:cs typeface="Arial" panose="020B0604020202020204" pitchFamily="34" charset="0"/>
              </a:defRPr>
            </a:lvl4pPr>
            <a:lvl5pPr marL="1828800" indent="0">
              <a:buClr>
                <a:schemeClr val="accent3"/>
              </a:buClr>
              <a:buFontTx/>
              <a:buNone/>
              <a:defRPr sz="1400">
                <a:latin typeface="Arial" panose="020B0604020202020204" pitchFamily="34" charset="0"/>
                <a:cs typeface="Arial" panose="020B0604020202020204" pitchFamily="34" charset="0"/>
              </a:defRPr>
            </a:lvl5pPr>
          </a:lstStyle>
          <a:p>
            <a:pPr lvl="0"/>
            <a:r>
              <a:rPr lang="en-US"/>
              <a:t>Edit Master text styles</a:t>
            </a:r>
          </a:p>
        </p:txBody>
      </p:sp>
      <p:sp>
        <p:nvSpPr>
          <p:cNvPr id="7" name="Title 1"/>
          <p:cNvSpPr>
            <a:spLocks noGrp="1"/>
          </p:cNvSpPr>
          <p:nvPr>
            <p:ph type="ctrTitle" hasCustomPrompt="1"/>
          </p:nvPr>
        </p:nvSpPr>
        <p:spPr>
          <a:xfrm>
            <a:off x="576000" y="256333"/>
            <a:ext cx="602263" cy="313932"/>
          </a:xfrm>
          <a:prstGeom prst="rect">
            <a:avLst/>
          </a:prstGeom>
          <a:solidFill>
            <a:schemeClr val="tx1"/>
          </a:solidFill>
        </p:spPr>
        <p:txBody>
          <a:bodyPr wrap="none" lIns="72000" rIns="72000" anchor="b">
            <a:spAutoFit/>
          </a:bodyPr>
          <a:lstStyle>
            <a:lvl1pPr algn="l">
              <a:defRPr sz="1600"/>
            </a:lvl1pPr>
          </a:lstStyle>
          <a:p>
            <a:r>
              <a:rPr lang="en-US"/>
              <a:t>title</a:t>
            </a:r>
          </a:p>
        </p:txBody>
      </p:sp>
      <p:sp>
        <p:nvSpPr>
          <p:cNvPr id="8" name="Text Placeholder 11"/>
          <p:cNvSpPr>
            <a:spLocks noGrp="1"/>
          </p:cNvSpPr>
          <p:nvPr>
            <p:ph type="body" sz="quarter" idx="10" hasCustomPrompt="1"/>
          </p:nvPr>
        </p:nvSpPr>
        <p:spPr>
          <a:xfrm>
            <a:off x="576000" y="588828"/>
            <a:ext cx="1206146" cy="349702"/>
          </a:xfrm>
          <a:prstGeom prst="rect">
            <a:avLst/>
          </a:prstGeom>
          <a:solidFill>
            <a:schemeClr val="bg1"/>
          </a:solidFill>
          <a:ln>
            <a:solidFill>
              <a:schemeClr val="tx1"/>
            </a:solidFill>
          </a:ln>
        </p:spPr>
        <p:txBody>
          <a:bodyPr wrap="none" lIns="72000" tIns="36000" rIns="72000" bIns="36000" anchor="ctr" anchorCtr="0">
            <a:spAutoFit/>
          </a:bodyPr>
          <a:lstStyle>
            <a:lvl1pPr marL="0" indent="0" algn="l">
              <a:buNone/>
              <a:defRPr sz="2000" cap="all" baseline="0">
                <a:latin typeface="Arial Narrow" panose="020B0606020202030204" pitchFamily="34" charset="0"/>
              </a:defRPr>
            </a:lvl1pPr>
            <a:lvl2pPr marL="457200" indent="0" algn="l">
              <a:buNone/>
              <a:defRPr sz="2800">
                <a:latin typeface="Arial Narrow" panose="020B0606020202030204" pitchFamily="34" charset="0"/>
              </a:defRPr>
            </a:lvl2pPr>
            <a:lvl3pPr marL="914400" indent="0" algn="l">
              <a:buNone/>
              <a:defRPr sz="2400">
                <a:latin typeface="Arial Narrow" panose="020B0606020202030204" pitchFamily="34" charset="0"/>
              </a:defRPr>
            </a:lvl3pPr>
            <a:lvl4pPr marL="1371600" indent="0" algn="l">
              <a:buNone/>
              <a:defRPr sz="2000">
                <a:latin typeface="Arial Narrow" panose="020B0606020202030204" pitchFamily="34" charset="0"/>
              </a:defRPr>
            </a:lvl4pPr>
            <a:lvl5pPr marL="1828800" indent="0" algn="l">
              <a:buNone/>
              <a:defRPr sz="2000">
                <a:latin typeface="Arial Narrow" panose="020B0606020202030204" pitchFamily="34" charset="0"/>
              </a:defRPr>
            </a:lvl5pPr>
          </a:lstStyle>
          <a:p>
            <a:pPr lvl="0"/>
            <a:r>
              <a:rPr lang="en-US"/>
              <a:t>Sub title</a:t>
            </a:r>
            <a:endParaRPr lang="en-GB"/>
          </a:p>
        </p:txBody>
      </p:sp>
      <p:sp>
        <p:nvSpPr>
          <p:cNvPr id="10" name="Slide Number Placeholder 4"/>
          <p:cNvSpPr>
            <a:spLocks noGrp="1"/>
          </p:cNvSpPr>
          <p:nvPr>
            <p:ph type="sldNum" sz="quarter" idx="12"/>
          </p:nvPr>
        </p:nvSpPr>
        <p:spPr>
          <a:xfrm>
            <a:off x="216000" y="6397448"/>
            <a:ext cx="367943" cy="255600"/>
          </a:xfrm>
          <a:prstGeom prst="rect">
            <a:avLst/>
          </a:prstGeom>
        </p:spPr>
        <p:txBody>
          <a:bodyPr anchor="ctr"/>
          <a:lstStyle>
            <a:lvl1pPr algn="r">
              <a:defRPr sz="1000">
                <a:solidFill>
                  <a:srgbClr val="A8A99E"/>
                </a:solidFill>
                <a:latin typeface="Arial" panose="020B0604020202020204" pitchFamily="34" charset="0"/>
                <a:cs typeface="Arial" panose="020B0604020202020204" pitchFamily="34" charset="0"/>
              </a:defRPr>
            </a:lvl1pPr>
          </a:lstStyle>
          <a:p>
            <a:fld id="{28811FC5-B1A5-4ED5-9677-06BE0FAEF3F6}" type="slidenum">
              <a:rPr lang="en-GB" smtClean="0"/>
              <a:pPr/>
              <a:t>‹#›</a:t>
            </a:fld>
            <a:endParaRPr lang="en-GB"/>
          </a:p>
        </p:txBody>
      </p:sp>
      <p:sp>
        <p:nvSpPr>
          <p:cNvPr id="11" name="Text Placeholder 7"/>
          <p:cNvSpPr>
            <a:spLocks noGrp="1"/>
          </p:cNvSpPr>
          <p:nvPr>
            <p:ph type="body" sz="quarter" idx="15" hasCustomPrompt="1"/>
          </p:nvPr>
        </p:nvSpPr>
        <p:spPr>
          <a:xfrm>
            <a:off x="575999" y="6397448"/>
            <a:ext cx="4320000" cy="257175"/>
          </a:xfrm>
          <a:prstGeom prst="rect">
            <a:avLst/>
          </a:prstGeom>
        </p:spPr>
        <p:txBody>
          <a:bodyPr lIns="72000" tIns="36000" rIns="72000" bIns="36000" anchor="ctr" anchorCtr="0"/>
          <a:lstStyle>
            <a:lvl1pPr marL="0" indent="0">
              <a:buFontTx/>
              <a:buNone/>
              <a:defRPr sz="1000" i="1">
                <a:solidFill>
                  <a:srgbClr val="A8A99E"/>
                </a:solidFill>
                <a:latin typeface="Arial" panose="020B0604020202020204" pitchFamily="34" charset="0"/>
                <a:cs typeface="Arial" panose="020B0604020202020204" pitchFamily="34" charset="0"/>
              </a:defRPr>
            </a:lvl1pPr>
          </a:lstStyle>
          <a:p>
            <a:pPr lvl="0"/>
            <a:r>
              <a:rPr lang="en-GB" sz="1000" i="1">
                <a:latin typeface="Arial" panose="020B0604020202020204" pitchFamily="34" charset="0"/>
                <a:cs typeface="Arial" panose="020B0604020202020204" pitchFamily="34" charset="0"/>
              </a:rPr>
              <a:t>Footnote:</a:t>
            </a:r>
            <a:endParaRPr lang="en-GB"/>
          </a:p>
        </p:txBody>
      </p:sp>
      <p:cxnSp>
        <p:nvCxnSpPr>
          <p:cNvPr id="12" name="Straight Connector 11"/>
          <p:cNvCxnSpPr/>
          <p:nvPr userDrawn="1"/>
        </p:nvCxnSpPr>
        <p:spPr bwMode="auto">
          <a:xfrm>
            <a:off x="576000" y="6442073"/>
            <a:ext cx="0" cy="272536"/>
          </a:xfrm>
          <a:prstGeom prst="line">
            <a:avLst/>
          </a:prstGeom>
          <a:solidFill>
            <a:srgbClr val="4E562B"/>
          </a:solidFill>
          <a:ln w="12700" cap="flat" cmpd="sng" algn="ctr">
            <a:solidFill>
              <a:srgbClr val="A8A99E"/>
            </a:solidFill>
            <a:prstDash val="solid"/>
            <a:round/>
            <a:headEnd type="none" w="med" len="med"/>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ext Placeholder 2"/>
          <p:cNvSpPr>
            <a:spLocks noGrp="1"/>
          </p:cNvSpPr>
          <p:nvPr>
            <p:ph type="body" sz="quarter" idx="16" hasCustomPrompt="1"/>
          </p:nvPr>
        </p:nvSpPr>
        <p:spPr>
          <a:xfrm>
            <a:off x="2654652" y="34608"/>
            <a:ext cx="3833870" cy="216852"/>
          </a:xfrm>
          <a:prstGeom prst="rect">
            <a:avLst/>
          </a:prstGeom>
        </p:spPr>
        <p:txBody>
          <a:bodyPr/>
          <a:lstStyle>
            <a:lvl1pPr marL="0" indent="0" algn="ctr">
              <a:spcBef>
                <a:spcPts val="0"/>
              </a:spcBef>
              <a:buNone/>
              <a:defRPr sz="800" cap="all" spc="120" baseline="0">
                <a:solidFill>
                  <a:schemeClr val="bg1">
                    <a:lumMod val="75000"/>
                  </a:schemeClr>
                </a:solidFill>
                <a:latin typeface="Arial" panose="020B0604020202020204" pitchFamily="34" charset="0"/>
                <a:cs typeface="Arial" panose="020B0604020202020204" pitchFamily="34" charset="0"/>
              </a:defRPr>
            </a:lvl1pPr>
          </a:lstStyle>
          <a:p>
            <a:pPr lvl="0"/>
            <a:r>
              <a:rPr lang="en-GB"/>
              <a:t>CLASSIFICATION</a:t>
            </a:r>
          </a:p>
        </p:txBody>
      </p:sp>
      <p:sp>
        <p:nvSpPr>
          <p:cNvPr id="13" name="Text Placeholder 2"/>
          <p:cNvSpPr>
            <a:spLocks noGrp="1"/>
          </p:cNvSpPr>
          <p:nvPr>
            <p:ph type="body" sz="quarter" idx="17" hasCustomPrompt="1"/>
          </p:nvPr>
        </p:nvSpPr>
        <p:spPr>
          <a:xfrm>
            <a:off x="2658462" y="6618875"/>
            <a:ext cx="3833870" cy="216852"/>
          </a:xfrm>
          <a:prstGeom prst="rect">
            <a:avLst/>
          </a:prstGeom>
        </p:spPr>
        <p:txBody>
          <a:bodyPr/>
          <a:lstStyle>
            <a:lvl1pPr marL="0" indent="0" algn="ctr">
              <a:spcBef>
                <a:spcPts val="0"/>
              </a:spcBef>
              <a:buNone/>
              <a:defRPr sz="800" cap="all" spc="120" baseline="0">
                <a:solidFill>
                  <a:schemeClr val="bg1">
                    <a:lumMod val="75000"/>
                  </a:schemeClr>
                </a:solidFill>
                <a:latin typeface="Arial" panose="020B0604020202020204" pitchFamily="34" charset="0"/>
                <a:cs typeface="Arial" panose="020B0604020202020204" pitchFamily="34" charset="0"/>
              </a:defRPr>
            </a:lvl1pPr>
          </a:lstStyle>
          <a:p>
            <a:pPr lvl="0"/>
            <a:r>
              <a:rPr lang="en-GB"/>
              <a:t>CLASSIFICATION</a:t>
            </a:r>
          </a:p>
        </p:txBody>
      </p:sp>
    </p:spTree>
    <p:extLst>
      <p:ext uri="{BB962C8B-B14F-4D97-AF65-F5344CB8AC3E}">
        <p14:creationId xmlns:p14="http://schemas.microsoft.com/office/powerpoint/2010/main" val="245937982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Half Image 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D90B89C2-E554-C6BC-641E-80296EEF2842}"/>
              </a:ext>
            </a:extLst>
          </p:cNvPr>
          <p:cNvSpPr>
            <a:spLocks noGrp="1"/>
          </p:cNvSpPr>
          <p:nvPr>
            <p:ph type="pic" idx="10"/>
          </p:nvPr>
        </p:nvSpPr>
        <p:spPr>
          <a:xfrm>
            <a:off x="4572000" y="0"/>
            <a:ext cx="4572000" cy="6858000"/>
          </a:xfrm>
          <a:custGeom>
            <a:avLst/>
            <a:gdLst>
              <a:gd name="connsiteX0" fmla="*/ 0 w 4572000"/>
              <a:gd name="connsiteY0" fmla="*/ 0 h 5143500"/>
              <a:gd name="connsiteX1" fmla="*/ 4572000 w 4572000"/>
              <a:gd name="connsiteY1" fmla="*/ 0 h 5143500"/>
              <a:gd name="connsiteX2" fmla="*/ 4572000 w 4572000"/>
              <a:gd name="connsiteY2" fmla="*/ 5143500 h 5143500"/>
              <a:gd name="connsiteX3" fmla="*/ 1601942 w 4572000"/>
              <a:gd name="connsiteY3" fmla="*/ 5143500 h 5143500"/>
              <a:gd name="connsiteX4" fmla="*/ 0 w 4572000"/>
              <a:gd name="connsiteY4" fmla="*/ 3541558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0" h="5143500">
                <a:moveTo>
                  <a:pt x="0" y="0"/>
                </a:moveTo>
                <a:lnTo>
                  <a:pt x="4572000" y="0"/>
                </a:lnTo>
                <a:lnTo>
                  <a:pt x="4572000" y="5143500"/>
                </a:lnTo>
                <a:lnTo>
                  <a:pt x="1601942" y="5143500"/>
                </a:lnTo>
                <a:lnTo>
                  <a:pt x="0" y="3541558"/>
                </a:lnTo>
                <a:close/>
              </a:path>
            </a:pathLst>
          </a:custGeom>
          <a:solidFill>
            <a:srgbClr val="8C417F"/>
          </a:solidFill>
        </p:spPr>
        <p:txBody>
          <a:bodyPr wrap="square">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2" name="Title 1"/>
          <p:cNvSpPr>
            <a:spLocks noGrp="1"/>
          </p:cNvSpPr>
          <p:nvPr>
            <p:ph type="ctrTitle" hasCustomPrompt="1"/>
          </p:nvPr>
        </p:nvSpPr>
        <p:spPr>
          <a:xfrm>
            <a:off x="364372" y="4391648"/>
            <a:ext cx="4535955" cy="1470025"/>
          </a:xfrm>
        </p:spPr>
        <p:txBody>
          <a:bodyPr/>
          <a:lstStyle>
            <a:lvl1pPr algn="l">
              <a:defRPr>
                <a:solidFill>
                  <a:srgbClr val="8C417F"/>
                </a:solidFill>
              </a:defRPr>
            </a:lvl1pPr>
          </a:lstStyle>
          <a:p>
            <a:r>
              <a:rPr lang="en-US"/>
              <a:t>Presentation title</a:t>
            </a:r>
          </a:p>
        </p:txBody>
      </p:sp>
      <p:sp>
        <p:nvSpPr>
          <p:cNvPr id="3" name="Subtitle 2"/>
          <p:cNvSpPr>
            <a:spLocks noGrp="1"/>
          </p:cNvSpPr>
          <p:nvPr>
            <p:ph type="subTitle" idx="1" hasCustomPrompt="1"/>
          </p:nvPr>
        </p:nvSpPr>
        <p:spPr>
          <a:xfrm>
            <a:off x="364372" y="5464861"/>
            <a:ext cx="4535955" cy="856531"/>
          </a:xfrm>
        </p:spPr>
        <p:txBody>
          <a:bodyPr/>
          <a:lstStyle>
            <a:lvl1pPr marL="0" indent="0" algn="l">
              <a:buNone/>
              <a:defRPr b="1">
                <a:solidFill>
                  <a:srgbClr val="57575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 title</a:t>
            </a:r>
          </a:p>
        </p:txBody>
      </p:sp>
      <p:pic>
        <p:nvPicPr>
          <p:cNvPr id="7" name="Picture 6">
            <a:extLst>
              <a:ext uri="{FF2B5EF4-FFF2-40B4-BE49-F238E27FC236}">
                <a16:creationId xmlns:a16="http://schemas.microsoft.com/office/drawing/2014/main" id="{867EE614-FC4F-416A-1FC8-E601529775E7}"/>
              </a:ext>
            </a:extLst>
          </p:cNvPr>
          <p:cNvPicPr>
            <a:picLocks noChangeAspect="1"/>
          </p:cNvPicPr>
          <p:nvPr userDrawn="1"/>
        </p:nvPicPr>
        <p:blipFill>
          <a:blip r:embed="rId2"/>
          <a:stretch>
            <a:fillRect/>
          </a:stretch>
        </p:blipFill>
        <p:spPr>
          <a:xfrm>
            <a:off x="364371" y="236991"/>
            <a:ext cx="2130997" cy="1032317"/>
          </a:xfrm>
          <a:prstGeom prst="rect">
            <a:avLst/>
          </a:prstGeom>
        </p:spPr>
      </p:pic>
    </p:spTree>
    <p:extLst>
      <p:ext uri="{BB962C8B-B14F-4D97-AF65-F5344CB8AC3E}">
        <p14:creationId xmlns:p14="http://schemas.microsoft.com/office/powerpoint/2010/main" val="22079109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611F906-A2F9-08AA-3EEA-776CF5E78058}"/>
              </a:ext>
            </a:extLst>
          </p:cNvPr>
          <p:cNvSpPr/>
          <p:nvPr userDrawn="1"/>
        </p:nvSpPr>
        <p:spPr>
          <a:xfrm>
            <a:off x="1" y="0"/>
            <a:ext cx="9143999" cy="685800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800"/>
          </a:p>
        </p:txBody>
      </p:sp>
      <p:sp>
        <p:nvSpPr>
          <p:cNvPr id="8" name="Snip Single Corner of Rectangle 7">
            <a:extLst>
              <a:ext uri="{FF2B5EF4-FFF2-40B4-BE49-F238E27FC236}">
                <a16:creationId xmlns:a16="http://schemas.microsoft.com/office/drawing/2014/main" id="{F2CBFE5D-F7A2-3BFE-3575-74DEDDFC44E3}"/>
              </a:ext>
            </a:extLst>
          </p:cNvPr>
          <p:cNvSpPr/>
          <p:nvPr userDrawn="1"/>
        </p:nvSpPr>
        <p:spPr>
          <a:xfrm rot="10800000" flipH="1">
            <a:off x="0" y="22"/>
            <a:ext cx="1153326" cy="6857977"/>
          </a:xfrm>
          <a:prstGeom prst="snip1Rect">
            <a:avLst>
              <a:gd name="adj" fmla="val 50000"/>
            </a:avLst>
          </a:prstGeom>
          <a:solidFill>
            <a:srgbClr val="EAF6FD"/>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800"/>
          </a:p>
        </p:txBody>
      </p:sp>
      <p:sp>
        <p:nvSpPr>
          <p:cNvPr id="2" name="Title 1"/>
          <p:cNvSpPr>
            <a:spLocks noGrp="1"/>
          </p:cNvSpPr>
          <p:nvPr>
            <p:ph type="ctrTitle" hasCustomPrompt="1"/>
          </p:nvPr>
        </p:nvSpPr>
        <p:spPr>
          <a:xfrm>
            <a:off x="1958783" y="451526"/>
            <a:ext cx="6400800" cy="854791"/>
          </a:xfrm>
          <a:ln w="50800">
            <a:noFill/>
          </a:ln>
        </p:spPr>
        <p:txBody>
          <a:bodyPr/>
          <a:lstStyle>
            <a:lvl1pPr algn="l">
              <a:defRPr>
                <a:ln>
                  <a:noFill/>
                </a:ln>
                <a:solidFill>
                  <a:srgbClr val="00A3B4"/>
                </a:solidFill>
              </a:defRPr>
            </a:lvl1pPr>
          </a:lstStyle>
          <a:p>
            <a:r>
              <a:rPr lang="en-US"/>
              <a:t>Presentation title</a:t>
            </a:r>
          </a:p>
        </p:txBody>
      </p:sp>
      <p:sp>
        <p:nvSpPr>
          <p:cNvPr id="3" name="Subtitle 2"/>
          <p:cNvSpPr>
            <a:spLocks noGrp="1"/>
          </p:cNvSpPr>
          <p:nvPr>
            <p:ph type="subTitle" idx="1" hasCustomPrompt="1"/>
          </p:nvPr>
        </p:nvSpPr>
        <p:spPr>
          <a:xfrm>
            <a:off x="1958783" y="1569505"/>
            <a:ext cx="6400800" cy="856531"/>
          </a:xfrm>
        </p:spPr>
        <p:txBody>
          <a:bodyPr/>
          <a:lstStyle>
            <a:lvl1pPr marL="0" indent="0" algn="l">
              <a:buNone/>
              <a:defRPr b="1">
                <a:solidFill>
                  <a:srgbClr val="57575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 title</a:t>
            </a:r>
          </a:p>
        </p:txBody>
      </p:sp>
      <p:sp>
        <p:nvSpPr>
          <p:cNvPr id="12" name="Text Placeholder 3"/>
          <p:cNvSpPr>
            <a:spLocks noGrp="1"/>
          </p:cNvSpPr>
          <p:nvPr>
            <p:ph type="body" sz="half" idx="2" hasCustomPrompt="1"/>
          </p:nvPr>
        </p:nvSpPr>
        <p:spPr>
          <a:xfrm>
            <a:off x="1962025" y="2426035"/>
            <a:ext cx="3008313" cy="3980440"/>
          </a:xfrm>
        </p:spPr>
        <p:txBody>
          <a:bodyPr>
            <a:normAutofit/>
          </a:bodyPr>
          <a:lstStyle>
            <a:lvl1pPr marL="0" indent="0">
              <a:buNone/>
              <a:defRPr sz="1200" baseline="0">
                <a:solidFill>
                  <a:srgbClr val="57575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body text</a:t>
            </a:r>
          </a:p>
        </p:txBody>
      </p:sp>
      <p:sp>
        <p:nvSpPr>
          <p:cNvPr id="14" name="Text Placeholder 3"/>
          <p:cNvSpPr>
            <a:spLocks noGrp="1"/>
          </p:cNvSpPr>
          <p:nvPr>
            <p:ph type="body" sz="half" idx="12" hasCustomPrompt="1"/>
          </p:nvPr>
        </p:nvSpPr>
        <p:spPr>
          <a:xfrm>
            <a:off x="5351271" y="2426035"/>
            <a:ext cx="3008313" cy="3980440"/>
          </a:xfrm>
        </p:spPr>
        <p:txBody>
          <a:bodyPr>
            <a:normAutofit/>
          </a:bodyPr>
          <a:lstStyle>
            <a:lvl1pPr marL="0" indent="0">
              <a:buNone/>
              <a:defRPr sz="1200" baseline="0">
                <a:solidFill>
                  <a:srgbClr val="57575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body text</a:t>
            </a:r>
          </a:p>
        </p:txBody>
      </p:sp>
      <p:pic>
        <p:nvPicPr>
          <p:cNvPr id="6" name="Picture 5">
            <a:extLst>
              <a:ext uri="{FF2B5EF4-FFF2-40B4-BE49-F238E27FC236}">
                <a16:creationId xmlns:a16="http://schemas.microsoft.com/office/drawing/2014/main" id="{49D24664-11EC-73B5-56FE-A91CD5B2A1F3}"/>
              </a:ext>
            </a:extLst>
          </p:cNvPr>
          <p:cNvPicPr>
            <a:picLocks noChangeAspect="1"/>
          </p:cNvPicPr>
          <p:nvPr userDrawn="1"/>
        </p:nvPicPr>
        <p:blipFill>
          <a:blip r:embed="rId2"/>
          <a:stretch>
            <a:fillRect/>
          </a:stretch>
        </p:blipFill>
        <p:spPr>
          <a:xfrm>
            <a:off x="277604" y="366530"/>
            <a:ext cx="582987" cy="1022223"/>
          </a:xfrm>
          <a:prstGeom prst="rect">
            <a:avLst/>
          </a:prstGeom>
        </p:spPr>
      </p:pic>
    </p:spTree>
    <p:extLst>
      <p:ext uri="{BB962C8B-B14F-4D97-AF65-F5344CB8AC3E}">
        <p14:creationId xmlns:p14="http://schemas.microsoft.com/office/powerpoint/2010/main" val="15888136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Full Image Title Slide">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CCC8FD28-2399-179B-8C27-057B18935BF5}"/>
              </a:ext>
            </a:extLst>
          </p:cNvPr>
          <p:cNvSpPr>
            <a:spLocks noGrp="1"/>
          </p:cNvSpPr>
          <p:nvPr>
            <p:ph type="pic" idx="10"/>
          </p:nvPr>
        </p:nvSpPr>
        <p:spPr>
          <a:xfrm>
            <a:off x="1" y="0"/>
            <a:ext cx="9143999" cy="6858000"/>
          </a:xfrm>
          <a:custGeom>
            <a:avLst/>
            <a:gdLst>
              <a:gd name="connsiteX0" fmla="*/ 9142460 w 9143999"/>
              <a:gd name="connsiteY0" fmla="*/ 3047684 h 5143500"/>
              <a:gd name="connsiteX1" fmla="*/ 9142460 w 9143999"/>
              <a:gd name="connsiteY1" fmla="*/ 3207667 h 5143500"/>
              <a:gd name="connsiteX2" fmla="*/ 4902836 w 9143999"/>
              <a:gd name="connsiteY2" fmla="*/ 3207667 h 5143500"/>
              <a:gd name="connsiteX3" fmla="*/ 2967004 w 9143999"/>
              <a:gd name="connsiteY3" fmla="*/ 5143499 h 5143500"/>
              <a:gd name="connsiteX4" fmla="*/ 9142460 w 9143999"/>
              <a:gd name="connsiteY4" fmla="*/ 5143499 h 5143500"/>
              <a:gd name="connsiteX5" fmla="*/ 9142460 w 9143999"/>
              <a:gd name="connsiteY5" fmla="*/ 3047684 h 5143500"/>
              <a:gd name="connsiteX6" fmla="*/ 0 w 9143999"/>
              <a:gd name="connsiteY6" fmla="*/ 0 h 5143500"/>
              <a:gd name="connsiteX7" fmla="*/ 901 w 9143999"/>
              <a:gd name="connsiteY7" fmla="*/ 0 h 5143500"/>
              <a:gd name="connsiteX8" fmla="*/ 901 w 9143999"/>
              <a:gd name="connsiteY8" fmla="*/ 613863 h 5143500"/>
              <a:gd name="connsiteX9" fmla="*/ 901 w 9143999"/>
              <a:gd name="connsiteY9" fmla="*/ 1134008 h 5143500"/>
              <a:gd name="connsiteX10" fmla="*/ 2484469 w 9143999"/>
              <a:gd name="connsiteY10" fmla="*/ 1134008 h 5143500"/>
              <a:gd name="connsiteX11" fmla="*/ 3618477 w 9143999"/>
              <a:gd name="connsiteY11" fmla="*/ 0 h 5143500"/>
              <a:gd name="connsiteX12" fmla="*/ 9143999 w 9143999"/>
              <a:gd name="connsiteY12" fmla="*/ 0 h 5143500"/>
              <a:gd name="connsiteX13" fmla="*/ 9143999 w 9143999"/>
              <a:gd name="connsiteY13" fmla="*/ 5143500 h 5143500"/>
              <a:gd name="connsiteX14" fmla="*/ 0 w 9143999"/>
              <a:gd name="connsiteY14"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43999" h="5143500">
                <a:moveTo>
                  <a:pt x="9142460" y="3047684"/>
                </a:moveTo>
                <a:lnTo>
                  <a:pt x="9142460" y="3207667"/>
                </a:lnTo>
                <a:lnTo>
                  <a:pt x="4902836" y="3207667"/>
                </a:lnTo>
                <a:lnTo>
                  <a:pt x="2967004" y="5143499"/>
                </a:lnTo>
                <a:lnTo>
                  <a:pt x="9142460" y="5143499"/>
                </a:lnTo>
                <a:cubicBezTo>
                  <a:pt x="9147792" y="4444895"/>
                  <a:pt x="9137129" y="3746288"/>
                  <a:pt x="9142460" y="3047684"/>
                </a:cubicBezTo>
                <a:close/>
                <a:moveTo>
                  <a:pt x="0" y="0"/>
                </a:moveTo>
                <a:lnTo>
                  <a:pt x="901" y="0"/>
                </a:lnTo>
                <a:cubicBezTo>
                  <a:pt x="-660" y="204621"/>
                  <a:pt x="121" y="409242"/>
                  <a:pt x="901" y="613863"/>
                </a:cubicBezTo>
                <a:lnTo>
                  <a:pt x="901" y="1134008"/>
                </a:lnTo>
                <a:lnTo>
                  <a:pt x="2484469" y="1134008"/>
                </a:lnTo>
                <a:lnTo>
                  <a:pt x="3618477" y="0"/>
                </a:lnTo>
                <a:lnTo>
                  <a:pt x="9143999" y="0"/>
                </a:lnTo>
                <a:lnTo>
                  <a:pt x="9143999" y="5143500"/>
                </a:lnTo>
                <a:lnTo>
                  <a:pt x="0" y="5143500"/>
                </a:lnTo>
                <a:close/>
              </a:path>
            </a:pathLst>
          </a:custGeom>
          <a:solidFill>
            <a:srgbClr val="8C417F"/>
          </a:solidFill>
        </p:spPr>
        <p:txBody>
          <a:bodyPr wrap="square">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2" name="Title 1"/>
          <p:cNvSpPr>
            <a:spLocks noGrp="1"/>
          </p:cNvSpPr>
          <p:nvPr>
            <p:ph type="ctrTitle" hasCustomPrompt="1"/>
          </p:nvPr>
        </p:nvSpPr>
        <p:spPr>
          <a:xfrm>
            <a:off x="4233097" y="4391648"/>
            <a:ext cx="4535955" cy="1470025"/>
          </a:xfrm>
        </p:spPr>
        <p:txBody>
          <a:bodyPr/>
          <a:lstStyle>
            <a:lvl1pPr algn="r">
              <a:defRPr>
                <a:solidFill>
                  <a:srgbClr val="8C417F"/>
                </a:solidFill>
              </a:defRPr>
            </a:lvl1pPr>
          </a:lstStyle>
          <a:p>
            <a:r>
              <a:rPr lang="en-US"/>
              <a:t>Presentation title</a:t>
            </a:r>
          </a:p>
        </p:txBody>
      </p:sp>
      <p:sp>
        <p:nvSpPr>
          <p:cNvPr id="3" name="Subtitle 2"/>
          <p:cNvSpPr>
            <a:spLocks noGrp="1"/>
          </p:cNvSpPr>
          <p:nvPr>
            <p:ph type="subTitle" idx="1" hasCustomPrompt="1"/>
          </p:nvPr>
        </p:nvSpPr>
        <p:spPr>
          <a:xfrm>
            <a:off x="4233097" y="5464861"/>
            <a:ext cx="4535955" cy="856531"/>
          </a:xfrm>
        </p:spPr>
        <p:txBody>
          <a:bodyPr/>
          <a:lstStyle>
            <a:lvl1pPr marL="0" indent="0" algn="r">
              <a:buNone/>
              <a:defRPr b="1">
                <a:solidFill>
                  <a:srgbClr val="57575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 title</a:t>
            </a:r>
          </a:p>
        </p:txBody>
      </p:sp>
      <p:pic>
        <p:nvPicPr>
          <p:cNvPr id="7" name="Picture 6">
            <a:extLst>
              <a:ext uri="{FF2B5EF4-FFF2-40B4-BE49-F238E27FC236}">
                <a16:creationId xmlns:a16="http://schemas.microsoft.com/office/drawing/2014/main" id="{5A163478-E3C5-6FD2-C5E7-AF8E86564E74}"/>
              </a:ext>
            </a:extLst>
          </p:cNvPr>
          <p:cNvPicPr>
            <a:picLocks noChangeAspect="1"/>
          </p:cNvPicPr>
          <p:nvPr userDrawn="1"/>
        </p:nvPicPr>
        <p:blipFill>
          <a:blip r:embed="rId2"/>
          <a:stretch>
            <a:fillRect/>
          </a:stretch>
        </p:blipFill>
        <p:spPr>
          <a:xfrm>
            <a:off x="364371" y="236991"/>
            <a:ext cx="2130997" cy="1032317"/>
          </a:xfrm>
          <a:prstGeom prst="rect">
            <a:avLst/>
          </a:prstGeom>
        </p:spPr>
      </p:pic>
    </p:spTree>
    <p:extLst>
      <p:ext uri="{BB962C8B-B14F-4D97-AF65-F5344CB8AC3E}">
        <p14:creationId xmlns:p14="http://schemas.microsoft.com/office/powerpoint/2010/main" val="42585202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Single content area">
    <p:spTree>
      <p:nvGrpSpPr>
        <p:cNvPr id="1" name=""/>
        <p:cNvGrpSpPr/>
        <p:nvPr/>
      </p:nvGrpSpPr>
      <p:grpSpPr>
        <a:xfrm>
          <a:off x="0" y="0"/>
          <a:ext cx="0" cy="0"/>
          <a:chOff x="0" y="0"/>
          <a:chExt cx="0" cy="0"/>
        </a:xfrm>
      </p:grpSpPr>
      <p:sp>
        <p:nvSpPr>
          <p:cNvPr id="3" name="Content Placeholder 2"/>
          <p:cNvSpPr>
            <a:spLocks noGrp="1"/>
          </p:cNvSpPr>
          <p:nvPr>
            <p:ph idx="1"/>
          </p:nvPr>
        </p:nvSpPr>
        <p:spPr>
          <a:xfrm>
            <a:off x="575999" y="1224000"/>
            <a:ext cx="7920000" cy="4608094"/>
          </a:xfrm>
          <a:prstGeom prst="rect">
            <a:avLst/>
          </a:prstGeom>
        </p:spPr>
        <p:txBody>
          <a:bodyPr/>
          <a:lstStyle>
            <a:lvl1pPr marL="0" indent="0">
              <a:buClr>
                <a:schemeClr val="accent3"/>
              </a:buClr>
              <a:buFontTx/>
              <a:buNone/>
              <a:defRPr sz="1400">
                <a:latin typeface="Arial" panose="020B0604020202020204" pitchFamily="34" charset="0"/>
                <a:cs typeface="Arial" panose="020B0604020202020204" pitchFamily="34" charset="0"/>
              </a:defRPr>
            </a:lvl1pPr>
            <a:lvl2pPr marL="457200" indent="0">
              <a:buClr>
                <a:schemeClr val="accent3"/>
              </a:buClr>
              <a:buFontTx/>
              <a:buNone/>
              <a:defRPr sz="1400">
                <a:latin typeface="Arial" panose="020B0604020202020204" pitchFamily="34" charset="0"/>
                <a:cs typeface="Arial" panose="020B0604020202020204" pitchFamily="34" charset="0"/>
              </a:defRPr>
            </a:lvl2pPr>
            <a:lvl3pPr marL="914400" indent="0">
              <a:buClr>
                <a:schemeClr val="accent3"/>
              </a:buClr>
              <a:buFontTx/>
              <a:buNone/>
              <a:defRPr sz="1400">
                <a:latin typeface="Arial" panose="020B0604020202020204" pitchFamily="34" charset="0"/>
                <a:cs typeface="Arial" panose="020B0604020202020204" pitchFamily="34" charset="0"/>
              </a:defRPr>
            </a:lvl3pPr>
            <a:lvl4pPr marL="1371600" indent="0">
              <a:buClr>
                <a:schemeClr val="accent3"/>
              </a:buClr>
              <a:buFontTx/>
              <a:buNone/>
              <a:defRPr sz="1400">
                <a:latin typeface="Arial" panose="020B0604020202020204" pitchFamily="34" charset="0"/>
                <a:cs typeface="Arial" panose="020B0604020202020204" pitchFamily="34" charset="0"/>
              </a:defRPr>
            </a:lvl4pPr>
            <a:lvl5pPr marL="1828800" indent="0">
              <a:buClr>
                <a:schemeClr val="accent3"/>
              </a:buClr>
              <a:buFontTx/>
              <a:buNone/>
              <a:defRPr sz="1400">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itle 1"/>
          <p:cNvSpPr>
            <a:spLocks noGrp="1"/>
          </p:cNvSpPr>
          <p:nvPr>
            <p:ph type="ctrTitle" hasCustomPrompt="1"/>
          </p:nvPr>
        </p:nvSpPr>
        <p:spPr>
          <a:xfrm>
            <a:off x="576000" y="256333"/>
            <a:ext cx="602263" cy="313932"/>
          </a:xfrm>
          <a:prstGeom prst="rect">
            <a:avLst/>
          </a:prstGeom>
          <a:solidFill>
            <a:schemeClr val="tx1"/>
          </a:solidFill>
        </p:spPr>
        <p:txBody>
          <a:bodyPr wrap="none" lIns="72000" rIns="72000" anchor="b">
            <a:spAutoFit/>
          </a:bodyPr>
          <a:lstStyle>
            <a:lvl1pPr algn="l">
              <a:defRPr sz="1600"/>
            </a:lvl1pPr>
          </a:lstStyle>
          <a:p>
            <a:r>
              <a:rPr lang="en-US"/>
              <a:t>title</a:t>
            </a:r>
          </a:p>
        </p:txBody>
      </p:sp>
      <p:sp>
        <p:nvSpPr>
          <p:cNvPr id="8" name="Text Placeholder 11"/>
          <p:cNvSpPr>
            <a:spLocks noGrp="1"/>
          </p:cNvSpPr>
          <p:nvPr>
            <p:ph type="body" sz="quarter" idx="10" hasCustomPrompt="1"/>
          </p:nvPr>
        </p:nvSpPr>
        <p:spPr>
          <a:xfrm>
            <a:off x="576000" y="561128"/>
            <a:ext cx="1418640" cy="405102"/>
          </a:xfrm>
          <a:prstGeom prst="rect">
            <a:avLst/>
          </a:prstGeom>
          <a:solidFill>
            <a:schemeClr val="bg1"/>
          </a:solidFill>
          <a:ln>
            <a:solidFill>
              <a:schemeClr val="tx1"/>
            </a:solidFill>
          </a:ln>
        </p:spPr>
        <p:txBody>
          <a:bodyPr wrap="none" lIns="72000" tIns="36000" rIns="72000" bIns="36000" anchor="ctr" anchorCtr="0">
            <a:spAutoFit/>
          </a:bodyPr>
          <a:lstStyle>
            <a:lvl1pPr marL="0" indent="0" algn="l">
              <a:buNone/>
              <a:defRPr sz="2400" cap="all" baseline="0">
                <a:latin typeface="Arial Narrow" panose="020B0606020202030204" pitchFamily="34" charset="0"/>
              </a:defRPr>
            </a:lvl1pPr>
            <a:lvl2pPr marL="457200" indent="0" algn="l">
              <a:buNone/>
              <a:defRPr sz="2800">
                <a:latin typeface="Arial Narrow" panose="020B0606020202030204" pitchFamily="34" charset="0"/>
              </a:defRPr>
            </a:lvl2pPr>
            <a:lvl3pPr marL="914400" indent="0" algn="l">
              <a:buNone/>
              <a:defRPr sz="2400">
                <a:latin typeface="Arial Narrow" panose="020B0606020202030204" pitchFamily="34" charset="0"/>
              </a:defRPr>
            </a:lvl3pPr>
            <a:lvl4pPr marL="1371600" indent="0" algn="l">
              <a:buNone/>
              <a:defRPr sz="2000">
                <a:latin typeface="Arial Narrow" panose="020B0606020202030204" pitchFamily="34" charset="0"/>
              </a:defRPr>
            </a:lvl4pPr>
            <a:lvl5pPr marL="1828800" indent="0" algn="l">
              <a:buNone/>
              <a:defRPr sz="2000">
                <a:latin typeface="Arial Narrow" panose="020B0606020202030204" pitchFamily="34" charset="0"/>
              </a:defRPr>
            </a:lvl5pPr>
          </a:lstStyle>
          <a:p>
            <a:pPr lvl="0"/>
            <a:r>
              <a:rPr lang="en-US"/>
              <a:t>Sub title</a:t>
            </a:r>
            <a:endParaRPr lang="en-GB"/>
          </a:p>
        </p:txBody>
      </p:sp>
    </p:spTree>
    <p:extLst>
      <p:ext uri="{BB962C8B-B14F-4D97-AF65-F5344CB8AC3E}">
        <p14:creationId xmlns:p14="http://schemas.microsoft.com/office/powerpoint/2010/main" val="25382110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MASTER">
    <p:bg>
      <p:bgPr>
        <a:solidFill>
          <a:srgbClr val="F3F0E8"/>
        </a:solidFill>
        <a:effectLst/>
      </p:bgPr>
    </p:bg>
    <p:spTree>
      <p:nvGrpSpPr>
        <p:cNvPr id="1" name=""/>
        <p:cNvGrpSpPr/>
        <p:nvPr/>
      </p:nvGrpSpPr>
      <p:grpSpPr>
        <a:xfrm>
          <a:off x="0" y="0"/>
          <a:ext cx="0" cy="0"/>
          <a:chOff x="0" y="0"/>
          <a:chExt cx="0" cy="0"/>
        </a:xfrm>
      </p:grpSpPr>
      <p:sp>
        <p:nvSpPr>
          <p:cNvPr id="2" name="Shape 0"/>
          <p:cNvSpPr/>
          <p:nvPr/>
        </p:nvSpPr>
        <p:spPr>
          <a:xfrm>
            <a:off x="0" y="0"/>
            <a:ext cx="9144000" cy="109728"/>
          </a:xfrm>
          <a:prstGeom prst="rect">
            <a:avLst/>
          </a:prstGeom>
          <a:solidFill>
            <a:srgbClr val="DDAA21"/>
          </a:solidFill>
          <a:ln w="12700">
            <a:solidFill>
              <a:srgbClr val="DDAA21"/>
            </a:solidFill>
            <a:prstDash val="solid"/>
          </a:ln>
        </p:spPr>
        <p:txBody>
          <a:bodyPr/>
          <a:lstStyle/>
          <a:p>
            <a:endParaRPr lang="en-GB"/>
          </a:p>
        </p:txBody>
      </p:sp>
      <p:sp>
        <p:nvSpPr>
          <p:cNvPr id="3" name="Shape 1"/>
          <p:cNvSpPr/>
          <p:nvPr/>
        </p:nvSpPr>
        <p:spPr>
          <a:xfrm>
            <a:off x="320040" y="164592"/>
            <a:ext cx="621792" cy="246888"/>
          </a:xfrm>
          <a:prstGeom prst="rect">
            <a:avLst/>
          </a:prstGeom>
          <a:solidFill>
            <a:srgbClr val="000000"/>
          </a:solidFill>
          <a:ln w="12700">
            <a:solidFill>
              <a:srgbClr val="000000"/>
            </a:solidFill>
            <a:prstDash val="solid"/>
          </a:ln>
        </p:spPr>
        <p:txBody>
          <a:bodyPr/>
          <a:lstStyle/>
          <a:p>
            <a:endParaRPr lang="en-GB"/>
          </a:p>
        </p:txBody>
      </p:sp>
      <p:sp>
        <p:nvSpPr>
          <p:cNvPr id="4" name="Text 2"/>
          <p:cNvSpPr/>
          <p:nvPr/>
        </p:nvSpPr>
        <p:spPr>
          <a:xfrm>
            <a:off x="356616" y="210312"/>
            <a:ext cx="548640" cy="146304"/>
          </a:xfrm>
          <a:prstGeom prst="rect">
            <a:avLst/>
          </a:prstGeom>
          <a:noFill/>
          <a:ln/>
        </p:spPr>
        <p:txBody>
          <a:bodyPr wrap="square" lIns="0" tIns="0" rIns="0" bIns="0" rtlCol="0" anchor="ctr"/>
          <a:lstStyle/>
          <a:p>
            <a:pPr marL="0" indent="0" algn="ctr">
              <a:buNone/>
            </a:pPr>
            <a:r>
              <a:rPr lang="en-US" sz="950">
                <a:solidFill>
                  <a:srgbClr val="FFFFFF"/>
                </a:solidFill>
                <a:latin typeface="Arial" pitchFamily="34" charset="0"/>
                <a:ea typeface="Arial" pitchFamily="34" charset="-122"/>
                <a:cs typeface="Arial" pitchFamily="34" charset="-120"/>
              </a:rPr>
              <a:t>EVENT</a:t>
            </a:r>
            <a:endParaRPr lang="en-US" sz="950"/>
          </a:p>
        </p:txBody>
      </p:sp>
      <p:sp>
        <p:nvSpPr>
          <p:cNvPr id="5" name="Shape 3"/>
          <p:cNvSpPr/>
          <p:nvPr/>
        </p:nvSpPr>
        <p:spPr>
          <a:xfrm>
            <a:off x="320040" y="420624"/>
            <a:ext cx="1024128" cy="310896"/>
          </a:xfrm>
          <a:prstGeom prst="rect">
            <a:avLst/>
          </a:prstGeom>
          <a:solidFill>
            <a:srgbClr val="FFFFFF"/>
          </a:solidFill>
          <a:ln w="12700">
            <a:solidFill>
              <a:srgbClr val="000000"/>
            </a:solidFill>
            <a:prstDash val="solid"/>
          </a:ln>
        </p:spPr>
        <p:txBody>
          <a:bodyPr/>
          <a:lstStyle/>
          <a:p>
            <a:endParaRPr lang="en-GB"/>
          </a:p>
        </p:txBody>
      </p:sp>
      <p:sp>
        <p:nvSpPr>
          <p:cNvPr id="6" name="Text 4"/>
          <p:cNvSpPr/>
          <p:nvPr/>
        </p:nvSpPr>
        <p:spPr>
          <a:xfrm>
            <a:off x="374904" y="466344"/>
            <a:ext cx="914400" cy="192024"/>
          </a:xfrm>
          <a:prstGeom prst="rect">
            <a:avLst/>
          </a:prstGeom>
          <a:noFill/>
          <a:ln/>
        </p:spPr>
        <p:txBody>
          <a:bodyPr wrap="square" lIns="0" tIns="0" rIns="0" bIns="0" rtlCol="0" anchor="ctr"/>
          <a:lstStyle/>
          <a:p>
            <a:pPr marL="0" indent="0">
              <a:buNone/>
            </a:pPr>
            <a:r>
              <a:rPr lang="en-US" sz="1350">
                <a:solidFill>
                  <a:srgbClr val="000000"/>
                </a:solidFill>
                <a:latin typeface="Arial" pitchFamily="34" charset="0"/>
                <a:ea typeface="Arial" pitchFamily="34" charset="-122"/>
                <a:cs typeface="Arial" pitchFamily="34" charset="-120"/>
              </a:rPr>
              <a:t>ATTRACT</a:t>
            </a:r>
            <a:endParaRPr lang="en-US" sz="1350"/>
          </a:p>
        </p:txBody>
      </p:sp>
      <p:sp>
        <p:nvSpPr>
          <p:cNvPr id="7" name="Shape 5"/>
          <p:cNvSpPr/>
          <p:nvPr/>
        </p:nvSpPr>
        <p:spPr>
          <a:xfrm>
            <a:off x="320040" y="6428232"/>
            <a:ext cx="8503920" cy="0"/>
          </a:xfrm>
          <a:prstGeom prst="line">
            <a:avLst/>
          </a:prstGeom>
          <a:noFill/>
          <a:ln w="12700">
            <a:solidFill>
              <a:srgbClr val="C9C9B8"/>
            </a:solidFill>
            <a:prstDash val="solid"/>
          </a:ln>
        </p:spPr>
        <p:txBody>
          <a:bodyPr/>
          <a:lstStyle/>
          <a:p>
            <a:endParaRPr lang="en-GB"/>
          </a:p>
        </p:txBody>
      </p:sp>
      <p:sp>
        <p:nvSpPr>
          <p:cNvPr id="8" name="Text 6"/>
          <p:cNvSpPr/>
          <p:nvPr/>
        </p:nvSpPr>
        <p:spPr>
          <a:xfrm>
            <a:off x="6812280" y="6519672"/>
            <a:ext cx="1965960" cy="146304"/>
          </a:xfrm>
          <a:prstGeom prst="rect">
            <a:avLst/>
          </a:prstGeom>
          <a:noFill/>
          <a:ln/>
        </p:spPr>
        <p:txBody>
          <a:bodyPr wrap="square" lIns="0" tIns="0" rIns="0" bIns="0" rtlCol="0" anchor="ctr"/>
          <a:lstStyle/>
          <a:p>
            <a:pPr marL="0" indent="0" algn="r">
              <a:buNone/>
            </a:pPr>
            <a:r>
              <a:rPr lang="en-US" sz="700" b="1">
                <a:solidFill>
                  <a:srgbClr val="6D725F"/>
                </a:solidFill>
                <a:latin typeface="Arial" pitchFamily="34" charset="0"/>
                <a:ea typeface="Arial" pitchFamily="34" charset="-122"/>
                <a:cs typeface="Arial" pitchFamily="34" charset="-120"/>
              </a:rPr>
              <a:t>JMC SW ENGAGEMENT TEAM</a:t>
            </a:r>
            <a:endParaRPr lang="en-US" sz="700"/>
          </a:p>
        </p:txBody>
      </p:sp>
      <p:sp>
        <p:nvSpPr>
          <p:cNvPr id="25" name="Slide Number Placeholder 0"/>
          <p:cNvSpPr>
            <a:spLocks noGrp="1"/>
          </p:cNvSpPr>
          <p:nvPr>
            <p:ph type="sldNum" sz="quarter" idx="4294967295"/>
          </p:nvPr>
        </p:nvSpPr>
        <p:spPr>
          <a:xfrm>
            <a:off x="8851392" y="6510528"/>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6D725F"/>
                </a:solidFill>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8254843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54821-9D79-D94E-954A-52EB7E367ADC}"/>
              </a:ext>
            </a:extLst>
          </p:cNvPr>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p>
        </p:txBody>
      </p:sp>
      <p:sp>
        <p:nvSpPr>
          <p:cNvPr id="3" name="Subtitle 2">
            <a:extLst>
              <a:ext uri="{FF2B5EF4-FFF2-40B4-BE49-F238E27FC236}">
                <a16:creationId xmlns:a16="http://schemas.microsoft.com/office/drawing/2014/main" id="{4B59F7A2-1DDB-BE68-6094-917C7511890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p>
        </p:txBody>
      </p:sp>
      <p:sp>
        <p:nvSpPr>
          <p:cNvPr id="4" name="Date Placeholder 3">
            <a:extLst>
              <a:ext uri="{FF2B5EF4-FFF2-40B4-BE49-F238E27FC236}">
                <a16:creationId xmlns:a16="http://schemas.microsoft.com/office/drawing/2014/main" id="{37E88AE4-8907-E419-52B4-C01AE9C54335}"/>
              </a:ext>
            </a:extLst>
          </p:cNvPr>
          <p:cNvSpPr>
            <a:spLocks noGrp="1"/>
          </p:cNvSpPr>
          <p:nvPr>
            <p:ph type="dt" sz="half" idx="10"/>
          </p:nvPr>
        </p:nvSpPr>
        <p:spPr/>
        <p:txBody>
          <a:bodyPr/>
          <a:lstStyle/>
          <a:p>
            <a:fld id="{64BC2E86-9B61-4CB7-932B-7A6D59F39196}" type="datetimeFigureOut">
              <a:rPr lang="en-GB" smtClean="0"/>
              <a:t>12/10/2026</a:t>
            </a:fld>
            <a:endParaRPr lang="en-GB"/>
          </a:p>
        </p:txBody>
      </p:sp>
      <p:sp>
        <p:nvSpPr>
          <p:cNvPr id="5" name="Footer Placeholder 4">
            <a:extLst>
              <a:ext uri="{FF2B5EF4-FFF2-40B4-BE49-F238E27FC236}">
                <a16:creationId xmlns:a16="http://schemas.microsoft.com/office/drawing/2014/main" id="{407C3C0A-5F19-5466-12B1-5294DF8264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F976A7-BDA4-0E65-CEFB-C8159B05AB99}"/>
              </a:ext>
            </a:extLst>
          </p:cNvPr>
          <p:cNvSpPr>
            <a:spLocks noGrp="1"/>
          </p:cNvSpPr>
          <p:nvPr>
            <p:ph type="sldNum" sz="quarter" idx="12"/>
          </p:nvPr>
        </p:nvSpPr>
        <p:spPr/>
        <p:txBody>
          <a:bodyPr/>
          <a:lstStyle/>
          <a:p>
            <a:fld id="{E1AF84A6-71B6-42C7-9016-D2200046B5FE}" type="slidenum">
              <a:rPr lang="en-GB" smtClean="0"/>
              <a:t>‹#›</a:t>
            </a:fld>
            <a:endParaRPr lang="en-GB"/>
          </a:p>
        </p:txBody>
      </p:sp>
    </p:spTree>
    <p:extLst>
      <p:ext uri="{BB962C8B-B14F-4D97-AF65-F5344CB8AC3E}">
        <p14:creationId xmlns:p14="http://schemas.microsoft.com/office/powerpoint/2010/main" val="33297500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59FC9-E044-13DE-B23F-BA96DA9DF13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EC93D2F-2610-677F-03CD-BDDEB2E9C50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CE2D774-C5F1-C52D-1389-57781395C7EA}"/>
              </a:ext>
            </a:extLst>
          </p:cNvPr>
          <p:cNvSpPr>
            <a:spLocks noGrp="1"/>
          </p:cNvSpPr>
          <p:nvPr>
            <p:ph type="dt" sz="half" idx="10"/>
          </p:nvPr>
        </p:nvSpPr>
        <p:spPr/>
        <p:txBody>
          <a:bodyPr/>
          <a:lstStyle/>
          <a:p>
            <a:fld id="{64BC2E86-9B61-4CB7-932B-7A6D59F39196}" type="datetimeFigureOut">
              <a:rPr lang="en-GB" smtClean="0"/>
              <a:t>12/10/2026</a:t>
            </a:fld>
            <a:endParaRPr lang="en-GB"/>
          </a:p>
        </p:txBody>
      </p:sp>
      <p:sp>
        <p:nvSpPr>
          <p:cNvPr id="5" name="Footer Placeholder 4">
            <a:extLst>
              <a:ext uri="{FF2B5EF4-FFF2-40B4-BE49-F238E27FC236}">
                <a16:creationId xmlns:a16="http://schemas.microsoft.com/office/drawing/2014/main" id="{E5E50040-AA8D-141D-14F7-27816B18521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252A41-199A-905C-36B8-914C812F1A37}"/>
              </a:ext>
            </a:extLst>
          </p:cNvPr>
          <p:cNvSpPr>
            <a:spLocks noGrp="1"/>
          </p:cNvSpPr>
          <p:nvPr>
            <p:ph type="sldNum" sz="quarter" idx="12"/>
          </p:nvPr>
        </p:nvSpPr>
        <p:spPr/>
        <p:txBody>
          <a:bodyPr/>
          <a:lstStyle/>
          <a:p>
            <a:fld id="{E1AF84A6-71B6-42C7-9016-D2200046B5FE}" type="slidenum">
              <a:rPr lang="en-GB" smtClean="0"/>
              <a:t>‹#›</a:t>
            </a:fld>
            <a:endParaRPr lang="en-GB"/>
          </a:p>
        </p:txBody>
      </p:sp>
    </p:spTree>
    <p:extLst>
      <p:ext uri="{BB962C8B-B14F-4D97-AF65-F5344CB8AC3E}">
        <p14:creationId xmlns:p14="http://schemas.microsoft.com/office/powerpoint/2010/main" val="2152960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A452B-E385-0062-84C0-ACA783BD3A21}"/>
              </a:ext>
            </a:extLst>
          </p:cNvPr>
          <p:cNvSpPr>
            <a:spLocks noGrp="1"/>
          </p:cNvSpPr>
          <p:nvPr>
            <p:ph type="title"/>
          </p:nvPr>
        </p:nvSpPr>
        <p:spPr>
          <a:xfrm>
            <a:off x="623888" y="1709739"/>
            <a:ext cx="7886700" cy="2852737"/>
          </a:xfrm>
        </p:spPr>
        <p:txBody>
          <a:bodyPr anchor="b"/>
          <a:lstStyle>
            <a:lvl1pPr>
              <a:defRPr sz="4500"/>
            </a:lvl1pPr>
          </a:lstStyle>
          <a:p>
            <a:r>
              <a:rPr lang="en-GB"/>
              <a:t>Click to edit Master title style</a:t>
            </a:r>
          </a:p>
        </p:txBody>
      </p:sp>
      <p:sp>
        <p:nvSpPr>
          <p:cNvPr id="3" name="Text Placeholder 2">
            <a:extLst>
              <a:ext uri="{FF2B5EF4-FFF2-40B4-BE49-F238E27FC236}">
                <a16:creationId xmlns:a16="http://schemas.microsoft.com/office/drawing/2014/main" id="{B9143FD5-B424-9996-D152-6873BFD1EDA3}"/>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0DED5F4-1C5D-A40D-124F-135ACD1542CF}"/>
              </a:ext>
            </a:extLst>
          </p:cNvPr>
          <p:cNvSpPr>
            <a:spLocks noGrp="1"/>
          </p:cNvSpPr>
          <p:nvPr>
            <p:ph type="dt" sz="half" idx="10"/>
          </p:nvPr>
        </p:nvSpPr>
        <p:spPr/>
        <p:txBody>
          <a:bodyPr/>
          <a:lstStyle/>
          <a:p>
            <a:fld id="{64BC2E86-9B61-4CB7-932B-7A6D59F39196}" type="datetimeFigureOut">
              <a:rPr lang="en-GB" smtClean="0"/>
              <a:t>12/10/2026</a:t>
            </a:fld>
            <a:endParaRPr lang="en-GB"/>
          </a:p>
        </p:txBody>
      </p:sp>
      <p:sp>
        <p:nvSpPr>
          <p:cNvPr id="5" name="Footer Placeholder 4">
            <a:extLst>
              <a:ext uri="{FF2B5EF4-FFF2-40B4-BE49-F238E27FC236}">
                <a16:creationId xmlns:a16="http://schemas.microsoft.com/office/drawing/2014/main" id="{2B9B9F4E-794F-B141-E844-DC35711DF5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C3F21A-CE79-7CA9-0B22-C210108F446A}"/>
              </a:ext>
            </a:extLst>
          </p:cNvPr>
          <p:cNvSpPr>
            <a:spLocks noGrp="1"/>
          </p:cNvSpPr>
          <p:nvPr>
            <p:ph type="sldNum" sz="quarter" idx="12"/>
          </p:nvPr>
        </p:nvSpPr>
        <p:spPr/>
        <p:txBody>
          <a:bodyPr/>
          <a:lstStyle/>
          <a:p>
            <a:fld id="{E1AF84A6-71B6-42C7-9016-D2200046B5FE}" type="slidenum">
              <a:rPr lang="en-GB" smtClean="0"/>
              <a:t>‹#›</a:t>
            </a:fld>
            <a:endParaRPr lang="en-GB"/>
          </a:p>
        </p:txBody>
      </p:sp>
    </p:spTree>
    <p:extLst>
      <p:ext uri="{BB962C8B-B14F-4D97-AF65-F5344CB8AC3E}">
        <p14:creationId xmlns:p14="http://schemas.microsoft.com/office/powerpoint/2010/main" val="25559304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7FC65-A137-9FDA-B1E4-4364BEC3E2B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53E752C-C53F-B921-8FFA-024DF6F2D45A}"/>
              </a:ext>
            </a:extLst>
          </p:cNvPr>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28F70FF9-286F-2F98-9C77-4B19237830FC}"/>
              </a:ext>
            </a:extLst>
          </p:cNvPr>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5A570831-0363-04E9-7DC7-D60667CFE81B}"/>
              </a:ext>
            </a:extLst>
          </p:cNvPr>
          <p:cNvSpPr>
            <a:spLocks noGrp="1"/>
          </p:cNvSpPr>
          <p:nvPr>
            <p:ph type="dt" sz="half" idx="10"/>
          </p:nvPr>
        </p:nvSpPr>
        <p:spPr/>
        <p:txBody>
          <a:bodyPr/>
          <a:lstStyle/>
          <a:p>
            <a:fld id="{64BC2E86-9B61-4CB7-932B-7A6D59F39196}" type="datetimeFigureOut">
              <a:rPr lang="en-GB" smtClean="0"/>
              <a:t>12/10/2026</a:t>
            </a:fld>
            <a:endParaRPr lang="en-GB"/>
          </a:p>
        </p:txBody>
      </p:sp>
      <p:sp>
        <p:nvSpPr>
          <p:cNvPr id="6" name="Footer Placeholder 5">
            <a:extLst>
              <a:ext uri="{FF2B5EF4-FFF2-40B4-BE49-F238E27FC236}">
                <a16:creationId xmlns:a16="http://schemas.microsoft.com/office/drawing/2014/main" id="{E3954395-AB36-85B9-3298-4DB3808383C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25F5F5A-D7C7-49A9-CAD3-DB9417738BE6}"/>
              </a:ext>
            </a:extLst>
          </p:cNvPr>
          <p:cNvSpPr>
            <a:spLocks noGrp="1"/>
          </p:cNvSpPr>
          <p:nvPr>
            <p:ph type="sldNum" sz="quarter" idx="12"/>
          </p:nvPr>
        </p:nvSpPr>
        <p:spPr/>
        <p:txBody>
          <a:bodyPr/>
          <a:lstStyle/>
          <a:p>
            <a:fld id="{E1AF84A6-71B6-42C7-9016-D2200046B5FE}" type="slidenum">
              <a:rPr lang="en-GB" smtClean="0"/>
              <a:t>‹#›</a:t>
            </a:fld>
            <a:endParaRPr lang="en-GB"/>
          </a:p>
        </p:txBody>
      </p:sp>
    </p:spTree>
    <p:extLst>
      <p:ext uri="{BB962C8B-B14F-4D97-AF65-F5344CB8AC3E}">
        <p14:creationId xmlns:p14="http://schemas.microsoft.com/office/powerpoint/2010/main" val="38002045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355EC-193F-A536-8554-0D804CEEED23}"/>
              </a:ext>
            </a:extLst>
          </p:cNvPr>
          <p:cNvSpPr>
            <a:spLocks noGrp="1"/>
          </p:cNvSpPr>
          <p:nvPr>
            <p:ph type="title"/>
          </p:nvPr>
        </p:nvSpPr>
        <p:spPr>
          <a:xfrm>
            <a:off x="629841" y="365126"/>
            <a:ext cx="78867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2B25F63A-635F-7336-5BC7-51FAA86243E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4E264CA1-6AA1-D31A-74D2-83095962BC42}"/>
              </a:ext>
            </a:extLst>
          </p:cNvPr>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71EEC229-44B5-3ABE-3EB0-775B76227CF9}"/>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0A93C4B2-7D75-8107-C228-8E2185AA10D9}"/>
              </a:ext>
            </a:extLst>
          </p:cNvPr>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C3AD77E8-CAA5-B5A3-6703-3D904FB40AD9}"/>
              </a:ext>
            </a:extLst>
          </p:cNvPr>
          <p:cNvSpPr>
            <a:spLocks noGrp="1"/>
          </p:cNvSpPr>
          <p:nvPr>
            <p:ph type="dt" sz="half" idx="10"/>
          </p:nvPr>
        </p:nvSpPr>
        <p:spPr/>
        <p:txBody>
          <a:bodyPr/>
          <a:lstStyle/>
          <a:p>
            <a:fld id="{64BC2E86-9B61-4CB7-932B-7A6D59F39196}" type="datetimeFigureOut">
              <a:rPr lang="en-GB" smtClean="0"/>
              <a:t>12/10/2026</a:t>
            </a:fld>
            <a:endParaRPr lang="en-GB"/>
          </a:p>
        </p:txBody>
      </p:sp>
      <p:sp>
        <p:nvSpPr>
          <p:cNvPr id="8" name="Footer Placeholder 7">
            <a:extLst>
              <a:ext uri="{FF2B5EF4-FFF2-40B4-BE49-F238E27FC236}">
                <a16:creationId xmlns:a16="http://schemas.microsoft.com/office/drawing/2014/main" id="{E1B300AD-59FC-D2DC-1D7B-9172C8320DE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54F3F74-B52C-2542-727E-288013942688}"/>
              </a:ext>
            </a:extLst>
          </p:cNvPr>
          <p:cNvSpPr>
            <a:spLocks noGrp="1"/>
          </p:cNvSpPr>
          <p:nvPr>
            <p:ph type="sldNum" sz="quarter" idx="12"/>
          </p:nvPr>
        </p:nvSpPr>
        <p:spPr/>
        <p:txBody>
          <a:bodyPr/>
          <a:lstStyle/>
          <a:p>
            <a:fld id="{E1AF84A6-71B6-42C7-9016-D2200046B5FE}" type="slidenum">
              <a:rPr lang="en-GB" smtClean="0"/>
              <a:t>‹#›</a:t>
            </a:fld>
            <a:endParaRPr lang="en-GB"/>
          </a:p>
        </p:txBody>
      </p:sp>
    </p:spTree>
    <p:extLst>
      <p:ext uri="{BB962C8B-B14F-4D97-AF65-F5344CB8AC3E}">
        <p14:creationId xmlns:p14="http://schemas.microsoft.com/office/powerpoint/2010/main" val="4133500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359D0-777F-DA76-D818-D3B018CA2FE6}"/>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768DE23B-11F8-6DAE-BBE6-753653FA7B99}"/>
              </a:ext>
            </a:extLst>
          </p:cNvPr>
          <p:cNvSpPr>
            <a:spLocks noGrp="1"/>
          </p:cNvSpPr>
          <p:nvPr>
            <p:ph type="dt" sz="half" idx="10"/>
          </p:nvPr>
        </p:nvSpPr>
        <p:spPr/>
        <p:txBody>
          <a:bodyPr/>
          <a:lstStyle/>
          <a:p>
            <a:fld id="{64BC2E86-9B61-4CB7-932B-7A6D59F39196}" type="datetimeFigureOut">
              <a:rPr lang="en-GB" smtClean="0"/>
              <a:t>12/10/2026</a:t>
            </a:fld>
            <a:endParaRPr lang="en-GB"/>
          </a:p>
        </p:txBody>
      </p:sp>
      <p:sp>
        <p:nvSpPr>
          <p:cNvPr id="4" name="Footer Placeholder 3">
            <a:extLst>
              <a:ext uri="{FF2B5EF4-FFF2-40B4-BE49-F238E27FC236}">
                <a16:creationId xmlns:a16="http://schemas.microsoft.com/office/drawing/2014/main" id="{5E2F5C50-CE4F-929C-2D80-E2A04AEF062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4F1C912-647A-AC44-C998-03DD8E6CF571}"/>
              </a:ext>
            </a:extLst>
          </p:cNvPr>
          <p:cNvSpPr>
            <a:spLocks noGrp="1"/>
          </p:cNvSpPr>
          <p:nvPr>
            <p:ph type="sldNum" sz="quarter" idx="12"/>
          </p:nvPr>
        </p:nvSpPr>
        <p:spPr/>
        <p:txBody>
          <a:bodyPr/>
          <a:lstStyle/>
          <a:p>
            <a:fld id="{E1AF84A6-71B6-42C7-9016-D2200046B5FE}" type="slidenum">
              <a:rPr lang="en-GB" smtClean="0"/>
              <a:t>‹#›</a:t>
            </a:fld>
            <a:endParaRPr lang="en-GB"/>
          </a:p>
        </p:txBody>
      </p:sp>
    </p:spTree>
    <p:extLst>
      <p:ext uri="{BB962C8B-B14F-4D97-AF65-F5344CB8AC3E}">
        <p14:creationId xmlns:p14="http://schemas.microsoft.com/office/powerpoint/2010/main" val="17805060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EFA050-E6A0-54D1-843B-6406EAEFF40C}"/>
              </a:ext>
            </a:extLst>
          </p:cNvPr>
          <p:cNvSpPr>
            <a:spLocks noGrp="1"/>
          </p:cNvSpPr>
          <p:nvPr>
            <p:ph type="dt" sz="half" idx="10"/>
          </p:nvPr>
        </p:nvSpPr>
        <p:spPr/>
        <p:txBody>
          <a:bodyPr/>
          <a:lstStyle/>
          <a:p>
            <a:fld id="{64BC2E86-9B61-4CB7-932B-7A6D59F39196}" type="datetimeFigureOut">
              <a:rPr lang="en-GB" smtClean="0"/>
              <a:t>12/10/2026</a:t>
            </a:fld>
            <a:endParaRPr lang="en-GB"/>
          </a:p>
        </p:txBody>
      </p:sp>
      <p:sp>
        <p:nvSpPr>
          <p:cNvPr id="3" name="Footer Placeholder 2">
            <a:extLst>
              <a:ext uri="{FF2B5EF4-FFF2-40B4-BE49-F238E27FC236}">
                <a16:creationId xmlns:a16="http://schemas.microsoft.com/office/drawing/2014/main" id="{26B4C8C9-F7EE-A065-4D5E-18B1B405D46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BC13E92-27A6-B668-DF9B-101A56606F6C}"/>
              </a:ext>
            </a:extLst>
          </p:cNvPr>
          <p:cNvSpPr>
            <a:spLocks noGrp="1"/>
          </p:cNvSpPr>
          <p:nvPr>
            <p:ph type="sldNum" sz="quarter" idx="12"/>
          </p:nvPr>
        </p:nvSpPr>
        <p:spPr/>
        <p:txBody>
          <a:bodyPr/>
          <a:lstStyle/>
          <a:p>
            <a:fld id="{E1AF84A6-71B6-42C7-9016-D2200046B5FE}" type="slidenum">
              <a:rPr lang="en-GB" smtClean="0"/>
              <a:t>‹#›</a:t>
            </a:fld>
            <a:endParaRPr lang="en-GB"/>
          </a:p>
        </p:txBody>
      </p:sp>
    </p:spTree>
    <p:extLst>
      <p:ext uri="{BB962C8B-B14F-4D97-AF65-F5344CB8AC3E}">
        <p14:creationId xmlns:p14="http://schemas.microsoft.com/office/powerpoint/2010/main" val="41851986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CBB83-23E6-77EC-F896-FE3FE0B0009B}"/>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p>
        </p:txBody>
      </p:sp>
      <p:sp>
        <p:nvSpPr>
          <p:cNvPr id="3" name="Content Placeholder 2">
            <a:extLst>
              <a:ext uri="{FF2B5EF4-FFF2-40B4-BE49-F238E27FC236}">
                <a16:creationId xmlns:a16="http://schemas.microsoft.com/office/drawing/2014/main" id="{65D41192-4576-7D07-4E9A-D1FA41E08DE3}"/>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A2CE0076-B573-C601-F108-3FA611922FE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0614ADE0-5DC7-510B-3C02-E9262F6F53A5}"/>
              </a:ext>
            </a:extLst>
          </p:cNvPr>
          <p:cNvSpPr>
            <a:spLocks noGrp="1"/>
          </p:cNvSpPr>
          <p:nvPr>
            <p:ph type="dt" sz="half" idx="10"/>
          </p:nvPr>
        </p:nvSpPr>
        <p:spPr/>
        <p:txBody>
          <a:bodyPr/>
          <a:lstStyle/>
          <a:p>
            <a:fld id="{64BC2E86-9B61-4CB7-932B-7A6D59F39196}" type="datetimeFigureOut">
              <a:rPr lang="en-GB" smtClean="0"/>
              <a:t>12/10/2026</a:t>
            </a:fld>
            <a:endParaRPr lang="en-GB"/>
          </a:p>
        </p:txBody>
      </p:sp>
      <p:sp>
        <p:nvSpPr>
          <p:cNvPr id="6" name="Footer Placeholder 5">
            <a:extLst>
              <a:ext uri="{FF2B5EF4-FFF2-40B4-BE49-F238E27FC236}">
                <a16:creationId xmlns:a16="http://schemas.microsoft.com/office/drawing/2014/main" id="{37BE9644-26A6-0B4A-5834-E75E5C4D49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B6C5E5-4E45-8BDE-4B7A-AC8CA8B9763B}"/>
              </a:ext>
            </a:extLst>
          </p:cNvPr>
          <p:cNvSpPr>
            <a:spLocks noGrp="1"/>
          </p:cNvSpPr>
          <p:nvPr>
            <p:ph type="sldNum" sz="quarter" idx="12"/>
          </p:nvPr>
        </p:nvSpPr>
        <p:spPr/>
        <p:txBody>
          <a:bodyPr/>
          <a:lstStyle/>
          <a:p>
            <a:fld id="{E1AF84A6-71B6-42C7-9016-D2200046B5FE}" type="slidenum">
              <a:rPr lang="en-GB" smtClean="0"/>
              <a:t>‹#›</a:t>
            </a:fld>
            <a:endParaRPr lang="en-GB"/>
          </a:p>
        </p:txBody>
      </p:sp>
    </p:spTree>
    <p:extLst>
      <p:ext uri="{BB962C8B-B14F-4D97-AF65-F5344CB8AC3E}">
        <p14:creationId xmlns:p14="http://schemas.microsoft.com/office/powerpoint/2010/main" val="21031127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51625-B05A-0ECD-4D5D-0712337D823C}"/>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p>
        </p:txBody>
      </p:sp>
      <p:sp>
        <p:nvSpPr>
          <p:cNvPr id="3" name="Picture Placeholder 2">
            <a:extLst>
              <a:ext uri="{FF2B5EF4-FFF2-40B4-BE49-F238E27FC236}">
                <a16:creationId xmlns:a16="http://schemas.microsoft.com/office/drawing/2014/main" id="{EA648E38-D447-C3AC-9EA0-084EB7F26957}"/>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09291635-CDBA-981F-AC8D-69D571F38D1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E319AED2-CEB8-3DC4-BF8C-8EDA676B8D4B}"/>
              </a:ext>
            </a:extLst>
          </p:cNvPr>
          <p:cNvSpPr>
            <a:spLocks noGrp="1"/>
          </p:cNvSpPr>
          <p:nvPr>
            <p:ph type="dt" sz="half" idx="10"/>
          </p:nvPr>
        </p:nvSpPr>
        <p:spPr/>
        <p:txBody>
          <a:bodyPr/>
          <a:lstStyle/>
          <a:p>
            <a:fld id="{64BC2E86-9B61-4CB7-932B-7A6D59F39196}" type="datetimeFigureOut">
              <a:rPr lang="en-GB" smtClean="0"/>
              <a:t>12/10/2026</a:t>
            </a:fld>
            <a:endParaRPr lang="en-GB"/>
          </a:p>
        </p:txBody>
      </p:sp>
      <p:sp>
        <p:nvSpPr>
          <p:cNvPr id="6" name="Footer Placeholder 5">
            <a:extLst>
              <a:ext uri="{FF2B5EF4-FFF2-40B4-BE49-F238E27FC236}">
                <a16:creationId xmlns:a16="http://schemas.microsoft.com/office/drawing/2014/main" id="{5C4459B4-0B83-7A51-9F51-E50CD0F3BFA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C1A237-46F2-E96A-B7E4-DEC2CBD909D4}"/>
              </a:ext>
            </a:extLst>
          </p:cNvPr>
          <p:cNvSpPr>
            <a:spLocks noGrp="1"/>
          </p:cNvSpPr>
          <p:nvPr>
            <p:ph type="sldNum" sz="quarter" idx="12"/>
          </p:nvPr>
        </p:nvSpPr>
        <p:spPr/>
        <p:txBody>
          <a:bodyPr/>
          <a:lstStyle/>
          <a:p>
            <a:fld id="{E1AF84A6-71B6-42C7-9016-D2200046B5FE}" type="slidenum">
              <a:rPr lang="en-GB" smtClean="0"/>
              <a:t>‹#›</a:t>
            </a:fld>
            <a:endParaRPr lang="en-GB"/>
          </a:p>
        </p:txBody>
      </p:sp>
    </p:spTree>
    <p:extLst>
      <p:ext uri="{BB962C8B-B14F-4D97-AF65-F5344CB8AC3E}">
        <p14:creationId xmlns:p14="http://schemas.microsoft.com/office/powerpoint/2010/main" val="41124041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E459D-67B1-FE73-695A-966702782848}"/>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9056AB9C-DF80-1FC9-59D4-51DDDFFB841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25055AD-92A6-C23D-CDDF-00580DFB5511}"/>
              </a:ext>
            </a:extLst>
          </p:cNvPr>
          <p:cNvSpPr>
            <a:spLocks noGrp="1"/>
          </p:cNvSpPr>
          <p:nvPr>
            <p:ph type="dt" sz="half" idx="10"/>
          </p:nvPr>
        </p:nvSpPr>
        <p:spPr/>
        <p:txBody>
          <a:bodyPr/>
          <a:lstStyle/>
          <a:p>
            <a:fld id="{64BC2E86-9B61-4CB7-932B-7A6D59F39196}" type="datetimeFigureOut">
              <a:rPr lang="en-GB" smtClean="0"/>
              <a:t>12/10/2026</a:t>
            </a:fld>
            <a:endParaRPr lang="en-GB"/>
          </a:p>
        </p:txBody>
      </p:sp>
      <p:sp>
        <p:nvSpPr>
          <p:cNvPr id="5" name="Footer Placeholder 4">
            <a:extLst>
              <a:ext uri="{FF2B5EF4-FFF2-40B4-BE49-F238E27FC236}">
                <a16:creationId xmlns:a16="http://schemas.microsoft.com/office/drawing/2014/main" id="{E4F6DAAF-1930-018C-50B1-4BF0718B7C9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80F52E-0896-CBEF-35C6-8EE38878FEC4}"/>
              </a:ext>
            </a:extLst>
          </p:cNvPr>
          <p:cNvSpPr>
            <a:spLocks noGrp="1"/>
          </p:cNvSpPr>
          <p:nvPr>
            <p:ph type="sldNum" sz="quarter" idx="12"/>
          </p:nvPr>
        </p:nvSpPr>
        <p:spPr/>
        <p:txBody>
          <a:bodyPr/>
          <a:lstStyle/>
          <a:p>
            <a:fld id="{E1AF84A6-71B6-42C7-9016-D2200046B5FE}" type="slidenum">
              <a:rPr lang="en-GB" smtClean="0"/>
              <a:t>‹#›</a:t>
            </a:fld>
            <a:endParaRPr lang="en-GB"/>
          </a:p>
        </p:txBody>
      </p:sp>
    </p:spTree>
    <p:extLst>
      <p:ext uri="{BB962C8B-B14F-4D97-AF65-F5344CB8AC3E}">
        <p14:creationId xmlns:p14="http://schemas.microsoft.com/office/powerpoint/2010/main" val="1960250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CBBA60-7832-E17F-8DF3-C940D5BA7430}"/>
              </a:ext>
            </a:extLst>
          </p:cNvPr>
          <p:cNvSpPr>
            <a:spLocks noGrp="1"/>
          </p:cNvSpPr>
          <p:nvPr>
            <p:ph type="title" orient="vert"/>
          </p:nvPr>
        </p:nvSpPr>
        <p:spPr>
          <a:xfrm>
            <a:off x="6543675" y="365125"/>
            <a:ext cx="1971675"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E6B2D645-9732-9A01-28BE-A638A8B874BE}"/>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5B38AAD-DFDF-1939-A7EA-EC307DB4F32A}"/>
              </a:ext>
            </a:extLst>
          </p:cNvPr>
          <p:cNvSpPr>
            <a:spLocks noGrp="1"/>
          </p:cNvSpPr>
          <p:nvPr>
            <p:ph type="dt" sz="half" idx="10"/>
          </p:nvPr>
        </p:nvSpPr>
        <p:spPr/>
        <p:txBody>
          <a:bodyPr/>
          <a:lstStyle/>
          <a:p>
            <a:fld id="{64BC2E86-9B61-4CB7-932B-7A6D59F39196}" type="datetimeFigureOut">
              <a:rPr lang="en-GB" smtClean="0"/>
              <a:t>12/10/2026</a:t>
            </a:fld>
            <a:endParaRPr lang="en-GB"/>
          </a:p>
        </p:txBody>
      </p:sp>
      <p:sp>
        <p:nvSpPr>
          <p:cNvPr id="5" name="Footer Placeholder 4">
            <a:extLst>
              <a:ext uri="{FF2B5EF4-FFF2-40B4-BE49-F238E27FC236}">
                <a16:creationId xmlns:a16="http://schemas.microsoft.com/office/drawing/2014/main" id="{F61026C9-D3D4-A4E2-82BF-C05E8BB7AB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33FC80-60A5-A6BC-765A-A17076114DA4}"/>
              </a:ext>
            </a:extLst>
          </p:cNvPr>
          <p:cNvSpPr>
            <a:spLocks noGrp="1"/>
          </p:cNvSpPr>
          <p:nvPr>
            <p:ph type="sldNum" sz="quarter" idx="12"/>
          </p:nvPr>
        </p:nvSpPr>
        <p:spPr/>
        <p:txBody>
          <a:bodyPr/>
          <a:lstStyle/>
          <a:p>
            <a:fld id="{E1AF84A6-71B6-42C7-9016-D2200046B5FE}" type="slidenum">
              <a:rPr lang="en-GB" smtClean="0"/>
              <a:t>‹#›</a:t>
            </a:fld>
            <a:endParaRPr lang="en-GB"/>
          </a:p>
        </p:txBody>
      </p:sp>
    </p:spTree>
    <p:extLst>
      <p:ext uri="{BB962C8B-B14F-4D97-AF65-F5344CB8AC3E}">
        <p14:creationId xmlns:p14="http://schemas.microsoft.com/office/powerpoint/2010/main" val="2949038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579305"/>
      </p:ext>
    </p:extLst>
  </p:cSld>
  <p:clrMap bg1="lt1" tx1="dk1" bg2="lt2" tx2="dk2" accent1="accent1" accent2="accent2" accent3="accent3" accent4="accent4" accent5="accent5" accent6="accent6" hlink="hlink" folHlink="folHlink"/>
  <p:sldLayoutIdLst>
    <p:sldLayoutId id="2147483663" r:id="rId1"/>
    <p:sldLayoutId id="2147483662" r:id="rId2"/>
    <p:sldLayoutId id="2147483669" r:id="rId3"/>
    <p:sldLayoutId id="2147483661" r:id="rId4"/>
    <p:sldLayoutId id="2147483664" r:id="rId5"/>
    <p:sldLayoutId id="2147483665" r:id="rId6"/>
    <p:sldLayoutId id="2147483666" r:id="rId7"/>
    <p:sldLayoutId id="2147483667" r:id="rId8"/>
    <p:sldLayoutId id="2147483668" r:id="rId9"/>
    <p:sldLayoutId id="2147483680" r:id="rId10"/>
    <p:sldLayoutId id="2147483681" r:id="rId11"/>
    <p:sldLayoutId id="2147483683" r:id="rId12"/>
    <p:sldLayoutId id="2147483684" r:id="rId13"/>
    <p:sldLayoutId id="2147483699" r:id="rId14"/>
    <p:sldLayoutId id="2147483712" r:id="rId15"/>
    <p:sldLayoutId id="2147483713" r:id="rId16"/>
    <p:sldLayoutId id="2147483714" r:id="rId17"/>
    <p:sldLayoutId id="2147483686" r:id="rId18"/>
    <p:sldLayoutId id="2147483715" r:id="rId19"/>
  </p:sldLayoutIdLst>
  <p:hf sldNum="0" hdr="0" ftr="0" dt="0"/>
  <p:txStyles>
    <p:titleStyle>
      <a:lvl1pPr algn="l" defTabSz="914400" rtl="0" eaLnBrk="1" latinLnBrk="0" hangingPunct="1">
        <a:lnSpc>
          <a:spcPct val="90000"/>
        </a:lnSpc>
        <a:spcBef>
          <a:spcPct val="0"/>
        </a:spcBef>
        <a:buNone/>
        <a:defRPr sz="1600" b="0" i="0" kern="1200" cap="all" baseline="0">
          <a:solidFill>
            <a:schemeClr val="bg1"/>
          </a:solidFill>
          <a:latin typeface="Arial Narrow" panose="020B06060202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5F26DB-4EBD-F569-E0FE-1919ACC654C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B5505D10-5EF3-29C9-7233-9B818BFE13F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8D236C3-545F-8470-4D57-3DF6DB68333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64BC2E86-9B61-4CB7-932B-7A6D59F39196}" type="datetimeFigureOut">
              <a:rPr lang="en-GB" smtClean="0"/>
              <a:t>12/10/2026</a:t>
            </a:fld>
            <a:endParaRPr lang="en-GB"/>
          </a:p>
        </p:txBody>
      </p:sp>
      <p:sp>
        <p:nvSpPr>
          <p:cNvPr id="5" name="Footer Placeholder 4">
            <a:extLst>
              <a:ext uri="{FF2B5EF4-FFF2-40B4-BE49-F238E27FC236}">
                <a16:creationId xmlns:a16="http://schemas.microsoft.com/office/drawing/2014/main" id="{E3708524-1D1D-185C-7857-64E83DB1190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E5FB749-D774-604F-DAEC-25EA53DBF31B}"/>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E1AF84A6-71B6-42C7-9016-D2200046B5FE}" type="slidenum">
              <a:rPr lang="en-GB" smtClean="0"/>
              <a:t>‹#›</a:t>
            </a:fld>
            <a:endParaRPr lang="en-GB"/>
          </a:p>
        </p:txBody>
      </p:sp>
    </p:spTree>
    <p:extLst>
      <p:ext uri="{BB962C8B-B14F-4D97-AF65-F5344CB8AC3E}">
        <p14:creationId xmlns:p14="http://schemas.microsoft.com/office/powerpoint/2010/main" val="18228909"/>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microsoft.com/office/2018/10/relationships/comments" Target="../comments/modernComment_32D_875AE5CD.xml"/><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4.xml"/><Relationship Id="rId5" Type="http://schemas.openxmlformats.org/officeDocument/2006/relationships/image" Target="../media/image2.png"/><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2.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4.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4.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1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hyperlink" Target="mailto:SWHQ-TenTors-MAILBOX@mod.gov.uk" TargetMode="External"/><Relationship Id="rId2" Type="http://schemas.openxmlformats.org/officeDocument/2006/relationships/notesSlide" Target="../notesSlides/notesSlide30.xml"/><Relationship Id="rId1" Type="http://schemas.openxmlformats.org/officeDocument/2006/relationships/slideLayout" Target="../slideLayouts/slideLayout14.xml"/><Relationship Id="rId5" Type="http://schemas.openxmlformats.org/officeDocument/2006/relationships/image" Target="../media/image2.png"/><Relationship Id="rId4" Type="http://schemas.openxmlformats.org/officeDocument/2006/relationships/hyperlink" Target="mailto:david.harris@jcsys.co.uk"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36.jpeg"/><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37.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18/10/relationships/comments" Target="../comments/modernComment_151_D5A379BC.xml"/><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microsoft.com/office/2018/10/relationships/comments" Target="../comments/modernComment_370_8BDA9DA.xml"/><Relationship Id="rId1" Type="http://schemas.openxmlformats.org/officeDocument/2006/relationships/slideLayout" Target="../slideLayouts/slideLayout2.xml"/><Relationship Id="rId5" Type="http://schemas.openxmlformats.org/officeDocument/2006/relationships/image" Target="../media/image42.png"/><Relationship Id="rId4" Type="http://schemas.microsoft.com/office/2007/relationships/hdphoto" Target="../media/hdphoto2.wdp"/></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45.png"/></Relationships>
</file>

<file path=ppt/slides/_rels/slide5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4.jpeg"/><Relationship Id="rId2" Type="http://schemas.openxmlformats.org/officeDocument/2006/relationships/notesSlide" Target="../notesSlides/notesSlide42.xml"/><Relationship Id="rId1" Type="http://schemas.openxmlformats.org/officeDocument/2006/relationships/slideLayout" Target="../slideLayouts/slideLayout18.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1.png"/></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8.xml"/><Relationship Id="rId5" Type="http://schemas.openxmlformats.org/officeDocument/2006/relationships/image" Target="../media/image52.jpeg"/><Relationship Id="rId4" Type="http://schemas.openxmlformats.org/officeDocument/2006/relationships/image" Target="../media/image55.jpeg"/></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8.xml"/><Relationship Id="rId4" Type="http://schemas.openxmlformats.org/officeDocument/2006/relationships/image" Target="../media/image56.jpe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20.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3.xml"/><Relationship Id="rId1" Type="http://schemas.openxmlformats.org/officeDocument/2006/relationships/slideLayout" Target="../slideLayouts/slideLayout10.xml"/><Relationship Id="rId4" Type="http://schemas.openxmlformats.org/officeDocument/2006/relationships/image" Target="../media/image69.png"/></Relationships>
</file>

<file path=ppt/slides/_rels/slide71.xml.rels><?xml version="1.0" encoding="UTF-8" standalone="yes"?>
<Relationships xmlns="http://schemas.openxmlformats.org/package/2006/relationships"><Relationship Id="rId8" Type="http://schemas.openxmlformats.org/officeDocument/2006/relationships/image" Target="../media/image74.png"/><Relationship Id="rId3" Type="http://schemas.microsoft.com/office/2018/10/relationships/comments" Target="../comments/modernComment_375_6B36BD4F.xml"/><Relationship Id="rId7" Type="http://schemas.openxmlformats.org/officeDocument/2006/relationships/image" Target="../media/image73.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72.xml.rels><?xml version="1.0" encoding="UTF-8" standalone="yes"?>
<Relationships xmlns="http://schemas.openxmlformats.org/package/2006/relationships"><Relationship Id="rId3" Type="http://schemas.microsoft.com/office/2018/10/relationships/comments" Target="../comments/modernComment_1BF8_2ADAE50C.xm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9.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9.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9.xml"/></Relationships>
</file>

<file path=ppt/slides/_rels/slide7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9.xml"/><Relationship Id="rId1" Type="http://schemas.openxmlformats.org/officeDocument/2006/relationships/slideLayout" Target="../slideLayouts/slideLayout19.xml"/><Relationship Id="rId6" Type="http://schemas.openxmlformats.org/officeDocument/2006/relationships/image" Target="../media/image78.svg"/><Relationship Id="rId5" Type="http://schemas.openxmlformats.org/officeDocument/2006/relationships/image" Target="../media/image77.png"/><Relationship Id="rId4" Type="http://schemas.openxmlformats.org/officeDocument/2006/relationships/image" Target="../media/image76.sv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9.xml"/></Relationships>
</file>

<file path=ppt/slides/_rels/slide78.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png"/><Relationship Id="rId7" Type="http://schemas.openxmlformats.org/officeDocument/2006/relationships/image" Target="../media/image83.jpeg"/><Relationship Id="rId2" Type="http://schemas.openxmlformats.org/officeDocument/2006/relationships/notesSlide" Target="../notesSlides/notesSlide61.xml"/><Relationship Id="rId1" Type="http://schemas.openxmlformats.org/officeDocument/2006/relationships/slideLayout" Target="../slideLayouts/slideLayout10.xml"/><Relationship Id="rId6" Type="http://schemas.openxmlformats.org/officeDocument/2006/relationships/image" Target="../media/image82.jpeg"/><Relationship Id="rId5" Type="http://schemas.openxmlformats.org/officeDocument/2006/relationships/image" Target="../media/image81.jpeg"/><Relationship Id="rId10" Type="http://schemas.openxmlformats.org/officeDocument/2006/relationships/image" Target="../media/image86.png"/><Relationship Id="rId4" Type="http://schemas.openxmlformats.org/officeDocument/2006/relationships/image" Target="../media/image80.jpeg"/><Relationship Id="rId9" Type="http://schemas.openxmlformats.org/officeDocument/2006/relationships/image" Target="../media/image85.jpeg"/></Relationships>
</file>

<file path=ppt/slides/_rels/slide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go, company name&#10;&#10;Description automatically generated">
            <a:extLst>
              <a:ext uri="{FF2B5EF4-FFF2-40B4-BE49-F238E27FC236}">
                <a16:creationId xmlns:a16="http://schemas.microsoft.com/office/drawing/2014/main" id="{96B431AC-C049-2C93-CCA2-5668B7145A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21682" y="5896129"/>
            <a:ext cx="826625" cy="827853"/>
          </a:xfrm>
          <a:prstGeom prst="rect">
            <a:avLst/>
          </a:prstGeom>
        </p:spPr>
      </p:pic>
      <p:pic>
        <p:nvPicPr>
          <p:cNvPr id="9" name="Picture 8">
            <a:extLst>
              <a:ext uri="{FF2B5EF4-FFF2-40B4-BE49-F238E27FC236}">
                <a16:creationId xmlns:a16="http://schemas.microsoft.com/office/drawing/2014/main" id="{1286279D-0069-4193-668C-374DFC232C5C}"/>
              </a:ext>
            </a:extLst>
          </p:cNvPr>
          <p:cNvPicPr>
            <a:picLocks noChangeAspect="1"/>
          </p:cNvPicPr>
          <p:nvPr/>
        </p:nvPicPr>
        <p:blipFill>
          <a:blip r:embed="rId3"/>
          <a:stretch>
            <a:fillRect/>
          </a:stretch>
        </p:blipFill>
        <p:spPr>
          <a:xfrm>
            <a:off x="37467" y="70010"/>
            <a:ext cx="9069066" cy="5734850"/>
          </a:xfrm>
          <a:prstGeom prst="rect">
            <a:avLst/>
          </a:prstGeom>
        </p:spPr>
      </p:pic>
    </p:spTree>
    <p:extLst>
      <p:ext uri="{BB962C8B-B14F-4D97-AF65-F5344CB8AC3E}">
        <p14:creationId xmlns:p14="http://schemas.microsoft.com/office/powerpoint/2010/main" val="2156895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062194-136A-F08C-E04A-334349F5651E}"/>
              </a:ext>
            </a:extLst>
          </p:cNvPr>
          <p:cNvSpPr>
            <a:spLocks noGrp="1"/>
          </p:cNvSpPr>
          <p:nvPr>
            <p:ph type="ctrTitle"/>
          </p:nvPr>
        </p:nvSpPr>
        <p:spPr>
          <a:xfrm>
            <a:off x="576000" y="256333"/>
            <a:ext cx="2604413" cy="313932"/>
          </a:xfrm>
        </p:spPr>
        <p:txBody>
          <a:bodyPr/>
          <a:lstStyle/>
          <a:p>
            <a:r>
              <a:rPr lang="en-GB">
                <a:latin typeface="Arial" panose="020B0604020202020204" pitchFamily="34" charset="0"/>
                <a:cs typeface="Arial" panose="020B0604020202020204" pitchFamily="34" charset="0"/>
              </a:rPr>
              <a:t>Team Managers brief</a:t>
            </a:r>
          </a:p>
        </p:txBody>
      </p:sp>
      <p:sp>
        <p:nvSpPr>
          <p:cNvPr id="4" name="Text Placeholder 3">
            <a:extLst>
              <a:ext uri="{FF2B5EF4-FFF2-40B4-BE49-F238E27FC236}">
                <a16:creationId xmlns:a16="http://schemas.microsoft.com/office/drawing/2014/main" id="{D300B21E-467B-560C-79E8-9658A73F56B6}"/>
              </a:ext>
            </a:extLst>
          </p:cNvPr>
          <p:cNvSpPr>
            <a:spLocks noGrp="1"/>
          </p:cNvSpPr>
          <p:nvPr>
            <p:ph type="body" sz="quarter" idx="10"/>
          </p:nvPr>
        </p:nvSpPr>
        <p:spPr>
          <a:xfrm>
            <a:off x="576000" y="561128"/>
            <a:ext cx="2692578" cy="405102"/>
          </a:xfrm>
        </p:spPr>
        <p:txBody>
          <a:bodyPr/>
          <a:lstStyle/>
          <a:p>
            <a:r>
              <a:rPr lang="en-GB">
                <a:latin typeface="Arial" panose="020B0604020202020204" pitchFamily="34" charset="0"/>
                <a:cs typeface="Arial" panose="020B0604020202020204" pitchFamily="34" charset="0"/>
              </a:rPr>
              <a:t>House keeping</a:t>
            </a:r>
          </a:p>
        </p:txBody>
      </p:sp>
      <p:sp>
        <p:nvSpPr>
          <p:cNvPr id="9" name="TextBox 8">
            <a:extLst>
              <a:ext uri="{FF2B5EF4-FFF2-40B4-BE49-F238E27FC236}">
                <a16:creationId xmlns:a16="http://schemas.microsoft.com/office/drawing/2014/main" id="{69DFCDE4-AF87-0710-B4A0-1EF72F651CA9}"/>
              </a:ext>
            </a:extLst>
          </p:cNvPr>
          <p:cNvSpPr txBox="1"/>
          <p:nvPr/>
        </p:nvSpPr>
        <p:spPr>
          <a:xfrm>
            <a:off x="6415370" y="3461381"/>
            <a:ext cx="1778051" cy="584775"/>
          </a:xfrm>
          <a:prstGeom prst="rect">
            <a:avLst/>
          </a:prstGeom>
          <a:noFill/>
        </p:spPr>
        <p:txBody>
          <a:bodyPr wrap="none" rtlCol="0">
            <a:spAutoFit/>
          </a:bodyPr>
          <a:lstStyle/>
          <a:p>
            <a:r>
              <a:rPr lang="en-GB" sz="3200">
                <a:latin typeface="Arial" panose="020B0604020202020204" pitchFamily="34" charset="0"/>
                <a:cs typeface="Arial" panose="020B0604020202020204" pitchFamily="34" charset="0"/>
              </a:rPr>
              <a:t>1472286</a:t>
            </a:r>
          </a:p>
        </p:txBody>
      </p:sp>
      <p:sp>
        <p:nvSpPr>
          <p:cNvPr id="35" name="Text 1">
            <a:extLst>
              <a:ext uri="{FF2B5EF4-FFF2-40B4-BE49-F238E27FC236}">
                <a16:creationId xmlns:a16="http://schemas.microsoft.com/office/drawing/2014/main" id="{45A2C0C3-2871-2D23-B4D4-A9BF626C6710}"/>
              </a:ext>
            </a:extLst>
          </p:cNvPr>
          <p:cNvSpPr/>
          <p:nvPr/>
        </p:nvSpPr>
        <p:spPr>
          <a:xfrm>
            <a:off x="448056" y="1056289"/>
            <a:ext cx="2743200" cy="274320"/>
          </a:xfrm>
          <a:prstGeom prst="rect">
            <a:avLst/>
          </a:prstGeom>
          <a:noFill/>
          <a:ln/>
        </p:spPr>
        <p:txBody>
          <a:bodyPr wrap="square" rtlCol="0" anchor="ctr"/>
          <a:lstStyle/>
          <a:p>
            <a:pPr marL="0" indent="0">
              <a:buNone/>
            </a:pPr>
            <a:r>
              <a:rPr lang="en-US" sz="2000" b="1">
                <a:solidFill>
                  <a:srgbClr val="C55A11"/>
                </a:solidFill>
                <a:latin typeface="Arial" panose="020B0604020202020204" pitchFamily="34" charset="0"/>
                <a:cs typeface="Arial" panose="020B0604020202020204" pitchFamily="34" charset="0"/>
              </a:rPr>
              <a:t>🔥 Fire Procedures</a:t>
            </a:r>
            <a:endParaRPr lang="en-US" sz="2000">
              <a:latin typeface="Arial" panose="020B0604020202020204" pitchFamily="34" charset="0"/>
              <a:cs typeface="Arial" panose="020B0604020202020204" pitchFamily="34" charset="0"/>
            </a:endParaRPr>
          </a:p>
        </p:txBody>
      </p:sp>
      <p:sp>
        <p:nvSpPr>
          <p:cNvPr id="37" name="Text 2">
            <a:extLst>
              <a:ext uri="{FF2B5EF4-FFF2-40B4-BE49-F238E27FC236}">
                <a16:creationId xmlns:a16="http://schemas.microsoft.com/office/drawing/2014/main" id="{56178047-1451-1FDB-98D8-7926775E9E27}"/>
              </a:ext>
            </a:extLst>
          </p:cNvPr>
          <p:cNvSpPr/>
          <p:nvPr/>
        </p:nvSpPr>
        <p:spPr>
          <a:xfrm>
            <a:off x="722376" y="1376329"/>
            <a:ext cx="3657600" cy="274320"/>
          </a:xfrm>
          <a:prstGeom prst="rect">
            <a:avLst/>
          </a:prstGeom>
          <a:noFill/>
          <a:ln/>
        </p:spPr>
        <p:txBody>
          <a:bodyPr wrap="square" rtlCol="0" anchor="ctr"/>
          <a:lstStyle/>
          <a:p>
            <a:pPr marL="285750" indent="-285750">
              <a:buClr>
                <a:srgbClr val="EF7A12"/>
              </a:buClr>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Muster Point: Car Park</a:t>
            </a:r>
            <a:endParaRPr lang="en-US" sz="1600">
              <a:latin typeface="Arial" panose="020B0604020202020204" pitchFamily="34" charset="0"/>
              <a:cs typeface="Arial" panose="020B0604020202020204" pitchFamily="34" charset="0"/>
            </a:endParaRPr>
          </a:p>
        </p:txBody>
      </p:sp>
      <p:sp>
        <p:nvSpPr>
          <p:cNvPr id="39" name="Text 3">
            <a:extLst>
              <a:ext uri="{FF2B5EF4-FFF2-40B4-BE49-F238E27FC236}">
                <a16:creationId xmlns:a16="http://schemas.microsoft.com/office/drawing/2014/main" id="{8E8CB98C-1793-92FA-CCDC-5315384BC79C}"/>
              </a:ext>
            </a:extLst>
          </p:cNvPr>
          <p:cNvSpPr/>
          <p:nvPr/>
        </p:nvSpPr>
        <p:spPr>
          <a:xfrm>
            <a:off x="448056" y="1970689"/>
            <a:ext cx="2743200" cy="274320"/>
          </a:xfrm>
          <a:prstGeom prst="rect">
            <a:avLst/>
          </a:prstGeom>
          <a:noFill/>
          <a:ln/>
        </p:spPr>
        <p:txBody>
          <a:bodyPr wrap="square" rtlCol="0" anchor="ctr"/>
          <a:lstStyle/>
          <a:p>
            <a:pPr marL="0" indent="0">
              <a:buNone/>
            </a:pPr>
            <a:r>
              <a:rPr lang="en-US" sz="2000" b="1">
                <a:solidFill>
                  <a:srgbClr val="C55A11"/>
                </a:solidFill>
                <a:latin typeface="Arial" panose="020B0604020202020204" pitchFamily="34" charset="0"/>
                <a:cs typeface="Arial" panose="020B0604020202020204" pitchFamily="34" charset="0"/>
              </a:rPr>
              <a:t>🚻 Toilets</a:t>
            </a:r>
            <a:endParaRPr lang="en-US" sz="2000">
              <a:latin typeface="Arial" panose="020B0604020202020204" pitchFamily="34" charset="0"/>
              <a:cs typeface="Arial" panose="020B0604020202020204" pitchFamily="34" charset="0"/>
            </a:endParaRPr>
          </a:p>
        </p:txBody>
      </p:sp>
      <p:sp>
        <p:nvSpPr>
          <p:cNvPr id="41" name="Text 4">
            <a:extLst>
              <a:ext uri="{FF2B5EF4-FFF2-40B4-BE49-F238E27FC236}">
                <a16:creationId xmlns:a16="http://schemas.microsoft.com/office/drawing/2014/main" id="{CD2315D6-3B6D-D364-836C-343E2B018521}"/>
              </a:ext>
            </a:extLst>
          </p:cNvPr>
          <p:cNvSpPr/>
          <p:nvPr/>
        </p:nvSpPr>
        <p:spPr>
          <a:xfrm>
            <a:off x="722376" y="2290729"/>
            <a:ext cx="3840480" cy="914400"/>
          </a:xfrm>
          <a:prstGeom prst="rect">
            <a:avLst/>
          </a:prstGeom>
          <a:noFill/>
          <a:ln/>
        </p:spPr>
        <p:txBody>
          <a:bodyPr wrap="square" rtlCol="0" anchor="ctr"/>
          <a:lstStyle/>
          <a:p>
            <a:pPr marL="285750" indent="-285750">
              <a:buClr>
                <a:srgbClr val="EF7A12"/>
              </a:buClr>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Exit hangar</a:t>
            </a:r>
            <a:endParaRPr lang="en-US" sz="1600">
              <a:latin typeface="Arial" panose="020B0604020202020204" pitchFamily="34" charset="0"/>
              <a:cs typeface="Arial" panose="020B0604020202020204" pitchFamily="34" charset="0"/>
            </a:endParaRPr>
          </a:p>
          <a:p>
            <a:pPr marL="285750" indent="-285750">
              <a:buClr>
                <a:srgbClr val="EF7A12"/>
              </a:buClr>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Turn right</a:t>
            </a:r>
            <a:endParaRPr lang="en-US" sz="1600">
              <a:latin typeface="Arial" panose="020B0604020202020204" pitchFamily="34" charset="0"/>
              <a:cs typeface="Arial" panose="020B0604020202020204" pitchFamily="34" charset="0"/>
            </a:endParaRPr>
          </a:p>
          <a:p>
            <a:pPr marL="285750" indent="-285750">
              <a:buClr>
                <a:srgbClr val="EF7A12"/>
              </a:buClr>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Follow path uphill</a:t>
            </a:r>
            <a:endParaRPr lang="en-US" sz="1600">
              <a:latin typeface="Arial" panose="020B0604020202020204" pitchFamily="34" charset="0"/>
              <a:cs typeface="Arial" panose="020B0604020202020204" pitchFamily="34" charset="0"/>
            </a:endParaRPr>
          </a:p>
          <a:p>
            <a:pPr marL="285750" indent="-285750">
              <a:buClr>
                <a:srgbClr val="EF7A12"/>
              </a:buClr>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Toilets located on the right</a:t>
            </a:r>
            <a:endParaRPr lang="en-US" sz="1600">
              <a:latin typeface="Arial" panose="020B0604020202020204" pitchFamily="34" charset="0"/>
              <a:cs typeface="Arial" panose="020B0604020202020204" pitchFamily="34" charset="0"/>
            </a:endParaRPr>
          </a:p>
        </p:txBody>
      </p:sp>
      <p:sp>
        <p:nvSpPr>
          <p:cNvPr id="43" name="Text 5">
            <a:extLst>
              <a:ext uri="{FF2B5EF4-FFF2-40B4-BE49-F238E27FC236}">
                <a16:creationId xmlns:a16="http://schemas.microsoft.com/office/drawing/2014/main" id="{D47CBF4D-31DE-60A0-D9AC-F57F6CAEC4A9}"/>
              </a:ext>
            </a:extLst>
          </p:cNvPr>
          <p:cNvSpPr/>
          <p:nvPr/>
        </p:nvSpPr>
        <p:spPr>
          <a:xfrm>
            <a:off x="448056" y="3616609"/>
            <a:ext cx="2743200" cy="274320"/>
          </a:xfrm>
          <a:prstGeom prst="rect">
            <a:avLst/>
          </a:prstGeom>
          <a:noFill/>
          <a:ln/>
        </p:spPr>
        <p:txBody>
          <a:bodyPr wrap="square" rtlCol="0" anchor="ctr"/>
          <a:lstStyle/>
          <a:p>
            <a:pPr marL="0" indent="0">
              <a:buNone/>
            </a:pPr>
            <a:r>
              <a:rPr lang="en-US" sz="2000" b="1">
                <a:solidFill>
                  <a:srgbClr val="C55A11"/>
                </a:solidFill>
                <a:latin typeface="Arial" panose="020B0604020202020204" pitchFamily="34" charset="0"/>
                <a:cs typeface="Arial" panose="020B0604020202020204" pitchFamily="34" charset="0"/>
              </a:rPr>
              <a:t>❓ Questions</a:t>
            </a:r>
            <a:endParaRPr lang="en-US" sz="2000">
              <a:latin typeface="Arial" panose="020B0604020202020204" pitchFamily="34" charset="0"/>
              <a:cs typeface="Arial" panose="020B0604020202020204" pitchFamily="34" charset="0"/>
            </a:endParaRPr>
          </a:p>
        </p:txBody>
      </p:sp>
      <p:sp>
        <p:nvSpPr>
          <p:cNvPr id="45" name="Text 6">
            <a:extLst>
              <a:ext uri="{FF2B5EF4-FFF2-40B4-BE49-F238E27FC236}">
                <a16:creationId xmlns:a16="http://schemas.microsoft.com/office/drawing/2014/main" id="{6B75C7D5-61BA-3B6A-F25D-BBEEC1E919A5}"/>
              </a:ext>
            </a:extLst>
          </p:cNvPr>
          <p:cNvSpPr/>
          <p:nvPr/>
        </p:nvSpPr>
        <p:spPr>
          <a:xfrm>
            <a:off x="722376" y="3936649"/>
            <a:ext cx="4572000" cy="914400"/>
          </a:xfrm>
          <a:prstGeom prst="rect">
            <a:avLst/>
          </a:prstGeom>
          <a:noFill/>
          <a:ln/>
        </p:spPr>
        <p:txBody>
          <a:bodyPr wrap="square" rtlCol="0" anchor="ctr"/>
          <a:lstStyle/>
          <a:p>
            <a:pPr marL="285750" indent="-285750">
              <a:buClr>
                <a:srgbClr val="EF7A12"/>
              </a:buClr>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General Q&amp;A during breaks</a:t>
            </a:r>
            <a:endParaRPr lang="en-US" sz="1600">
              <a:latin typeface="Arial" panose="020B0604020202020204" pitchFamily="34" charset="0"/>
              <a:cs typeface="Arial" panose="020B0604020202020204" pitchFamily="34" charset="0"/>
            </a:endParaRPr>
          </a:p>
          <a:p>
            <a:pPr marL="285750" indent="-285750">
              <a:buClr>
                <a:srgbClr val="EF7A12"/>
              </a:buClr>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Submit additional questions via QR code</a:t>
            </a:r>
            <a:endParaRPr lang="en-US" sz="1600">
              <a:latin typeface="Arial" panose="020B0604020202020204" pitchFamily="34" charset="0"/>
              <a:cs typeface="Arial" panose="020B0604020202020204" pitchFamily="34" charset="0"/>
            </a:endParaRPr>
          </a:p>
          <a:p>
            <a:pPr marL="285750" indent="-285750">
              <a:buClr>
                <a:srgbClr val="EF7A12"/>
              </a:buClr>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Team-specific questions after the TMB</a:t>
            </a:r>
            <a:endParaRPr lang="en-US" sz="1600">
              <a:latin typeface="Arial" panose="020B0604020202020204" pitchFamily="34" charset="0"/>
              <a:cs typeface="Arial" panose="020B0604020202020204" pitchFamily="34" charset="0"/>
            </a:endParaRPr>
          </a:p>
        </p:txBody>
      </p:sp>
      <p:sp>
        <p:nvSpPr>
          <p:cNvPr id="47" name="Text 7">
            <a:extLst>
              <a:ext uri="{FF2B5EF4-FFF2-40B4-BE49-F238E27FC236}">
                <a16:creationId xmlns:a16="http://schemas.microsoft.com/office/drawing/2014/main" id="{C6AFE849-E8A9-A2B6-6DCF-07C8AB021762}"/>
              </a:ext>
            </a:extLst>
          </p:cNvPr>
          <p:cNvSpPr/>
          <p:nvPr/>
        </p:nvSpPr>
        <p:spPr>
          <a:xfrm>
            <a:off x="448056" y="5262529"/>
            <a:ext cx="2743200" cy="274320"/>
          </a:xfrm>
          <a:prstGeom prst="rect">
            <a:avLst/>
          </a:prstGeom>
          <a:noFill/>
          <a:ln/>
        </p:spPr>
        <p:txBody>
          <a:bodyPr wrap="square" rtlCol="0" anchor="ctr"/>
          <a:lstStyle/>
          <a:p>
            <a:pPr marL="0" indent="0">
              <a:buNone/>
            </a:pPr>
            <a:r>
              <a:rPr lang="en-US" sz="2000" b="1">
                <a:solidFill>
                  <a:srgbClr val="C55A11"/>
                </a:solidFill>
                <a:latin typeface="Arial" panose="020B0604020202020204" pitchFamily="34" charset="0"/>
                <a:cs typeface="Arial" panose="020B0604020202020204" pitchFamily="34" charset="0"/>
              </a:rPr>
              <a:t>☕ Refreshments</a:t>
            </a:r>
            <a:endParaRPr lang="en-US" sz="2000">
              <a:latin typeface="Arial" panose="020B0604020202020204" pitchFamily="34" charset="0"/>
              <a:cs typeface="Arial" panose="020B0604020202020204" pitchFamily="34" charset="0"/>
            </a:endParaRPr>
          </a:p>
        </p:txBody>
      </p:sp>
      <p:sp>
        <p:nvSpPr>
          <p:cNvPr id="49" name="Text 8">
            <a:extLst>
              <a:ext uri="{FF2B5EF4-FFF2-40B4-BE49-F238E27FC236}">
                <a16:creationId xmlns:a16="http://schemas.microsoft.com/office/drawing/2014/main" id="{4173A26C-3944-9C06-8998-5C109CC28BBD}"/>
              </a:ext>
            </a:extLst>
          </p:cNvPr>
          <p:cNvSpPr/>
          <p:nvPr/>
        </p:nvSpPr>
        <p:spPr>
          <a:xfrm>
            <a:off x="722376" y="5582569"/>
            <a:ext cx="3657600" cy="274320"/>
          </a:xfrm>
          <a:prstGeom prst="rect">
            <a:avLst/>
          </a:prstGeom>
          <a:noFill/>
          <a:ln/>
        </p:spPr>
        <p:txBody>
          <a:bodyPr wrap="square" rtlCol="0" anchor="ctr"/>
          <a:lstStyle/>
          <a:p>
            <a:pPr marL="285750" indent="-285750">
              <a:buClr>
                <a:srgbClr val="EF7A12"/>
              </a:buClr>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Refreshment break scheduled</a:t>
            </a:r>
            <a:endParaRPr lang="en-US" sz="1600">
              <a:latin typeface="Arial" panose="020B0604020202020204" pitchFamily="34" charset="0"/>
              <a:cs typeface="Arial" panose="020B0604020202020204" pitchFamily="34" charset="0"/>
            </a:endParaRPr>
          </a:p>
        </p:txBody>
      </p:sp>
      <p:sp>
        <p:nvSpPr>
          <p:cNvPr id="51" name="Text 9">
            <a:extLst>
              <a:ext uri="{FF2B5EF4-FFF2-40B4-BE49-F238E27FC236}">
                <a16:creationId xmlns:a16="http://schemas.microsoft.com/office/drawing/2014/main" id="{16CD4C14-EA8A-50E8-82B6-4FD0F0560D7A}"/>
              </a:ext>
            </a:extLst>
          </p:cNvPr>
          <p:cNvSpPr/>
          <p:nvPr/>
        </p:nvSpPr>
        <p:spPr>
          <a:xfrm>
            <a:off x="448056" y="6085489"/>
            <a:ext cx="2743200" cy="274320"/>
          </a:xfrm>
          <a:prstGeom prst="rect">
            <a:avLst/>
          </a:prstGeom>
          <a:noFill/>
          <a:ln/>
        </p:spPr>
        <p:txBody>
          <a:bodyPr wrap="square" rtlCol="0" anchor="ctr"/>
          <a:lstStyle/>
          <a:p>
            <a:pPr marL="0" indent="0">
              <a:buNone/>
            </a:pPr>
            <a:r>
              <a:rPr lang="en-US" sz="2000" b="1">
                <a:solidFill>
                  <a:srgbClr val="C55A11"/>
                </a:solidFill>
                <a:latin typeface="Arial" panose="020B0604020202020204" pitchFamily="34" charset="0"/>
                <a:cs typeface="Arial" panose="020B0604020202020204" pitchFamily="34" charset="0"/>
              </a:rPr>
              <a:t>⚠️ Reminder</a:t>
            </a:r>
            <a:endParaRPr lang="en-US" sz="2000">
              <a:latin typeface="Arial" panose="020B0604020202020204" pitchFamily="34" charset="0"/>
              <a:cs typeface="Arial" panose="020B0604020202020204" pitchFamily="34" charset="0"/>
            </a:endParaRPr>
          </a:p>
        </p:txBody>
      </p:sp>
      <p:sp>
        <p:nvSpPr>
          <p:cNvPr id="53" name="Text 10">
            <a:extLst>
              <a:ext uri="{FF2B5EF4-FFF2-40B4-BE49-F238E27FC236}">
                <a16:creationId xmlns:a16="http://schemas.microsoft.com/office/drawing/2014/main" id="{883749FA-DBE3-F839-330E-F728B73C13FB}"/>
              </a:ext>
            </a:extLst>
          </p:cNvPr>
          <p:cNvSpPr/>
          <p:nvPr/>
        </p:nvSpPr>
        <p:spPr>
          <a:xfrm>
            <a:off x="722376" y="6405529"/>
            <a:ext cx="2743200" cy="274320"/>
          </a:xfrm>
          <a:prstGeom prst="rect">
            <a:avLst/>
          </a:prstGeom>
          <a:noFill/>
          <a:ln/>
        </p:spPr>
        <p:txBody>
          <a:bodyPr wrap="square" rtlCol="0" anchor="ctr"/>
          <a:lstStyle/>
          <a:p>
            <a:pPr marL="285750" indent="-285750">
              <a:buClr>
                <a:srgbClr val="EF7A12"/>
              </a:buClr>
              <a:buFont typeface="Arial" panose="020B0604020202020204" pitchFamily="34" charset="0"/>
              <a:buChar char="•"/>
            </a:pPr>
            <a:r>
              <a:rPr lang="en-US" sz="1600">
                <a:solidFill>
                  <a:srgbClr val="000000"/>
                </a:solidFill>
                <a:latin typeface="Arial" panose="020B0604020202020204" pitchFamily="34" charset="0"/>
                <a:cs typeface="Arial" panose="020B0604020202020204" pitchFamily="34" charset="0"/>
              </a:rPr>
              <a:t>No gifted gear</a:t>
            </a:r>
            <a:endParaRPr lang="en-US" sz="1600">
              <a:latin typeface="Arial" panose="020B0604020202020204" pitchFamily="34" charset="0"/>
              <a:cs typeface="Arial" panose="020B0604020202020204" pitchFamily="34" charset="0"/>
            </a:endParaRPr>
          </a:p>
        </p:txBody>
      </p:sp>
      <p:pic>
        <p:nvPicPr>
          <p:cNvPr id="55" name="Picture 54">
            <a:extLst>
              <a:ext uri="{FF2B5EF4-FFF2-40B4-BE49-F238E27FC236}">
                <a16:creationId xmlns:a16="http://schemas.microsoft.com/office/drawing/2014/main" id="{FF8D3AA2-9FBE-B5B9-2E01-E262993CEFB1}"/>
              </a:ext>
            </a:extLst>
          </p:cNvPr>
          <p:cNvPicPr>
            <a:picLocks noChangeAspect="1"/>
          </p:cNvPicPr>
          <p:nvPr/>
        </p:nvPicPr>
        <p:blipFill>
          <a:blip r:embed="rId3"/>
          <a:stretch>
            <a:fillRect/>
          </a:stretch>
        </p:blipFill>
        <p:spPr>
          <a:xfrm>
            <a:off x="5786968" y="776692"/>
            <a:ext cx="2658475" cy="2658475"/>
          </a:xfrm>
          <a:prstGeom prst="rect">
            <a:avLst/>
          </a:prstGeom>
        </p:spPr>
      </p:pic>
    </p:spTree>
    <p:extLst>
      <p:ext uri="{BB962C8B-B14F-4D97-AF65-F5344CB8AC3E}">
        <p14:creationId xmlns:p14="http://schemas.microsoft.com/office/powerpoint/2010/main" val="4237573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E7E1BB-2924-7FC8-93BC-DC2B6F913790}"/>
              </a:ext>
            </a:extLst>
          </p:cNvPr>
          <p:cNvSpPr>
            <a:spLocks noGrp="1"/>
          </p:cNvSpPr>
          <p:nvPr>
            <p:ph type="body" sz="quarter" idx="10"/>
          </p:nvPr>
        </p:nvSpPr>
        <p:spPr>
          <a:xfrm>
            <a:off x="3807013" y="4323675"/>
            <a:ext cx="1605338" cy="405101"/>
          </a:xfrm>
        </p:spPr>
        <p:txBody>
          <a:bodyPr/>
          <a:lstStyle/>
          <a:p>
            <a:r>
              <a:rPr lang="en-GB"/>
              <a:t>Ten tors 27</a:t>
            </a:r>
          </a:p>
        </p:txBody>
      </p:sp>
      <p:sp>
        <p:nvSpPr>
          <p:cNvPr id="3" name="Text Placeholder 2">
            <a:extLst>
              <a:ext uri="{FF2B5EF4-FFF2-40B4-BE49-F238E27FC236}">
                <a16:creationId xmlns:a16="http://schemas.microsoft.com/office/drawing/2014/main" id="{9AA73DF3-39D1-F048-F45B-8E439A4D1E9E}"/>
              </a:ext>
            </a:extLst>
          </p:cNvPr>
          <p:cNvSpPr>
            <a:spLocks noGrp="1"/>
          </p:cNvSpPr>
          <p:nvPr>
            <p:ph type="body" sz="quarter" idx="11"/>
          </p:nvPr>
        </p:nvSpPr>
        <p:spPr>
          <a:xfrm>
            <a:off x="3105497" y="3918573"/>
            <a:ext cx="3008370" cy="405102"/>
          </a:xfrm>
        </p:spPr>
        <p:txBody>
          <a:bodyPr/>
          <a:lstStyle/>
          <a:p>
            <a:r>
              <a:rPr lang="en-GB"/>
              <a:t>Team manager brief</a:t>
            </a:r>
          </a:p>
        </p:txBody>
      </p:sp>
    </p:spTree>
    <p:extLst>
      <p:ext uri="{BB962C8B-B14F-4D97-AF65-F5344CB8AC3E}">
        <p14:creationId xmlns:p14="http://schemas.microsoft.com/office/powerpoint/2010/main" val="3873955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40DB8C1-C059-0208-C3B5-D335515BA61B}"/>
              </a:ext>
            </a:extLst>
          </p:cNvPr>
          <p:cNvSpPr>
            <a:spLocks noGrp="1"/>
          </p:cNvSpPr>
          <p:nvPr>
            <p:ph idx="1"/>
          </p:nvPr>
        </p:nvSpPr>
        <p:spPr>
          <a:xfrm>
            <a:off x="575999" y="1224000"/>
            <a:ext cx="4453201" cy="1665504"/>
          </a:xfrm>
        </p:spPr>
        <p:txBody>
          <a:bodyPr/>
          <a:lstStyle/>
          <a:p>
            <a:pPr marL="285750" indent="-285750">
              <a:buClr>
                <a:srgbClr val="EF7A12"/>
              </a:buClr>
              <a:buFont typeface="Arial" panose="020B0604020202020204" pitchFamily="34" charset="0"/>
              <a:buChar char="•"/>
            </a:pPr>
            <a:r>
              <a:rPr lang="en-GB" sz="2000"/>
              <a:t>Welcome and thank you</a:t>
            </a:r>
            <a:endParaRPr lang="en-GB" sz="2000">
              <a:ea typeface="Calibri"/>
            </a:endParaRPr>
          </a:p>
          <a:p>
            <a:pPr marL="285750" indent="-285750">
              <a:buClr>
                <a:srgbClr val="EF7A12"/>
              </a:buClr>
              <a:buFont typeface="Arial" panose="020B0604020202020204" pitchFamily="34" charset="0"/>
              <a:buChar char="•"/>
            </a:pPr>
            <a:r>
              <a:rPr lang="en-GB" sz="2000"/>
              <a:t>Ten Tors 26 feedback and lessons</a:t>
            </a:r>
            <a:endParaRPr lang="en-GB" sz="2000">
              <a:ea typeface="Calibri"/>
            </a:endParaRPr>
          </a:p>
          <a:p>
            <a:pPr marL="285750" indent="-285750">
              <a:buClr>
                <a:srgbClr val="EF7A12"/>
              </a:buClr>
              <a:buFont typeface="Arial" panose="020B0604020202020204" pitchFamily="34" charset="0"/>
              <a:buChar char="•"/>
            </a:pPr>
            <a:r>
              <a:rPr lang="en-GB" sz="2000"/>
              <a:t>Ten Tors 27</a:t>
            </a:r>
            <a:endParaRPr lang="en-GB" sz="2000">
              <a:ea typeface="Calibri"/>
            </a:endParaRPr>
          </a:p>
          <a:p>
            <a:pPr>
              <a:buClr>
                <a:srgbClr val="EF7A12"/>
              </a:buClr>
            </a:pPr>
            <a:endParaRPr lang="en-GB" sz="2000">
              <a:ea typeface="Calibri"/>
            </a:endParaRPr>
          </a:p>
          <a:p>
            <a:endParaRPr lang="en-GB"/>
          </a:p>
        </p:txBody>
      </p:sp>
      <p:sp>
        <p:nvSpPr>
          <p:cNvPr id="3" name="Title 2">
            <a:extLst>
              <a:ext uri="{FF2B5EF4-FFF2-40B4-BE49-F238E27FC236}">
                <a16:creationId xmlns:a16="http://schemas.microsoft.com/office/drawing/2014/main" id="{4B10607D-2DB0-7AD5-57BA-9319A17B20B8}"/>
              </a:ext>
            </a:extLst>
          </p:cNvPr>
          <p:cNvSpPr>
            <a:spLocks noGrp="1"/>
          </p:cNvSpPr>
          <p:nvPr>
            <p:ph type="ctrTitle"/>
          </p:nvPr>
        </p:nvSpPr>
        <p:spPr>
          <a:xfrm>
            <a:off x="576000" y="256333"/>
            <a:ext cx="1774442" cy="313932"/>
          </a:xfrm>
        </p:spPr>
        <p:txBody>
          <a:bodyPr/>
          <a:lstStyle/>
          <a:p>
            <a:r>
              <a:rPr lang="en-GB"/>
              <a:t>Opening address</a:t>
            </a:r>
          </a:p>
        </p:txBody>
      </p:sp>
      <p:sp>
        <p:nvSpPr>
          <p:cNvPr id="4" name="Text Placeholder 3">
            <a:extLst>
              <a:ext uri="{FF2B5EF4-FFF2-40B4-BE49-F238E27FC236}">
                <a16:creationId xmlns:a16="http://schemas.microsoft.com/office/drawing/2014/main" id="{49E8DB5D-E494-2D7D-E03D-D35AC93B8160}"/>
              </a:ext>
            </a:extLst>
          </p:cNvPr>
          <p:cNvSpPr>
            <a:spLocks noGrp="1"/>
          </p:cNvSpPr>
          <p:nvPr>
            <p:ph type="body" sz="quarter" idx="10"/>
          </p:nvPr>
        </p:nvSpPr>
        <p:spPr>
          <a:xfrm>
            <a:off x="575190" y="547430"/>
            <a:ext cx="4541033" cy="349702"/>
          </a:xfrm>
        </p:spPr>
        <p:txBody>
          <a:bodyPr/>
          <a:lstStyle/>
          <a:p>
            <a:r>
              <a:rPr lang="en-GB"/>
              <a:t>Colonel Jim bird – director ten tors</a:t>
            </a:r>
          </a:p>
        </p:txBody>
      </p:sp>
      <p:pic>
        <p:nvPicPr>
          <p:cNvPr id="8" name="Picture 7">
            <a:extLst>
              <a:ext uri="{FF2B5EF4-FFF2-40B4-BE49-F238E27FC236}">
                <a16:creationId xmlns:a16="http://schemas.microsoft.com/office/drawing/2014/main" id="{CAD6EAAC-1E03-88A3-EE13-DF9F5C3348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2462211"/>
            <a:ext cx="4453200" cy="2959161"/>
          </a:xfrm>
          <a:prstGeom prst="rect">
            <a:avLst/>
          </a:prstGeom>
        </p:spPr>
      </p:pic>
      <p:pic>
        <p:nvPicPr>
          <p:cNvPr id="6" name="Picture 5">
            <a:extLst>
              <a:ext uri="{FF2B5EF4-FFF2-40B4-BE49-F238E27FC236}">
                <a16:creationId xmlns:a16="http://schemas.microsoft.com/office/drawing/2014/main" id="{8500E402-3231-DCCF-6286-7EB319AA38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452" y="3717688"/>
            <a:ext cx="4541033" cy="3022441"/>
          </a:xfrm>
          <a:prstGeom prst="rect">
            <a:avLst/>
          </a:prstGeom>
        </p:spPr>
      </p:pic>
    </p:spTree>
    <p:extLst>
      <p:ext uri="{BB962C8B-B14F-4D97-AF65-F5344CB8AC3E}">
        <p14:creationId xmlns:p14="http://schemas.microsoft.com/office/powerpoint/2010/main" val="1714532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712551" y="3508144"/>
            <a:ext cx="1979242" cy="644142"/>
          </a:xfrm>
        </p:spPr>
        <p:txBody>
          <a:bodyPr/>
          <a:lstStyle/>
          <a:p>
            <a:r>
              <a:rPr lang="en-GB" b="1">
                <a:latin typeface="Arial Narrow"/>
              </a:rPr>
              <a:t>Lt Col Al Robinson</a:t>
            </a:r>
          </a:p>
          <a:p>
            <a:r>
              <a:rPr lang="en-GB" b="1">
                <a:latin typeface="Arial Narrow"/>
              </a:rPr>
              <a:t>so1 ten tors</a:t>
            </a:r>
          </a:p>
        </p:txBody>
      </p:sp>
      <p:sp>
        <p:nvSpPr>
          <p:cNvPr id="4" name="Text Placeholder 3"/>
          <p:cNvSpPr>
            <a:spLocks noGrp="1"/>
          </p:cNvSpPr>
          <p:nvPr>
            <p:ph type="body" sz="quarter" idx="11"/>
          </p:nvPr>
        </p:nvSpPr>
        <p:spPr>
          <a:xfrm>
            <a:off x="2714254" y="3086961"/>
            <a:ext cx="3832955" cy="405102"/>
          </a:xfrm>
        </p:spPr>
        <p:txBody>
          <a:bodyPr/>
          <a:lstStyle/>
          <a:p>
            <a:r>
              <a:rPr lang="en-GB"/>
              <a:t>INTRODUCTION TO TEN TORS</a:t>
            </a:r>
          </a:p>
        </p:txBody>
      </p:sp>
    </p:spTree>
    <p:extLst>
      <p:ext uri="{BB962C8B-B14F-4D97-AF65-F5344CB8AC3E}">
        <p14:creationId xmlns:p14="http://schemas.microsoft.com/office/powerpoint/2010/main" val="3191278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4274" y="2051476"/>
            <a:ext cx="4002238" cy="2354229"/>
          </a:xfrm>
          <a:ln w="50800">
            <a:solidFill>
              <a:srgbClr val="EF7A12"/>
            </a:solidFill>
          </a:ln>
        </p:spPr>
        <p:txBody>
          <a:bodyPr anchor="ctr"/>
          <a:lstStyle/>
          <a:p>
            <a:pPr algn="ctr"/>
            <a:r>
              <a:rPr lang="en-GB" sz="2000" b="1"/>
              <a:t>TEN TORS CHALLENGE</a:t>
            </a:r>
          </a:p>
          <a:p>
            <a:pPr marL="342900" indent="-342900">
              <a:buClr>
                <a:srgbClr val="EF7A12"/>
              </a:buClr>
              <a:buFont typeface="Arial" panose="020B0604020202020204" pitchFamily="34" charset="0"/>
              <a:buChar char="•"/>
            </a:pPr>
            <a:r>
              <a:rPr lang="en-GB" sz="2000"/>
              <a:t>Team event</a:t>
            </a:r>
          </a:p>
          <a:p>
            <a:pPr marL="342900" indent="-342900">
              <a:buClr>
                <a:srgbClr val="EF7A12"/>
              </a:buClr>
              <a:buFont typeface="Arial" panose="020B0604020202020204" pitchFamily="34" charset="0"/>
              <a:buChar char="•"/>
            </a:pPr>
            <a:r>
              <a:rPr lang="en-GB" sz="2000"/>
              <a:t>3 Distances – set by age</a:t>
            </a:r>
          </a:p>
          <a:p>
            <a:pPr marL="342900" indent="-342900">
              <a:buClr>
                <a:srgbClr val="EF7A12"/>
              </a:buClr>
              <a:buFont typeface="Arial" panose="020B0604020202020204" pitchFamily="34" charset="0"/>
              <a:buChar char="•"/>
            </a:pPr>
            <a:r>
              <a:rPr lang="en-GB" sz="2000"/>
              <a:t>Saturday 0700 – Sunday 1700</a:t>
            </a:r>
          </a:p>
          <a:p>
            <a:pPr marL="342900" indent="-342900">
              <a:buClr>
                <a:srgbClr val="EF7A12"/>
              </a:buClr>
              <a:buFont typeface="Arial" panose="020B0604020202020204" pitchFamily="34" charset="0"/>
              <a:buChar char="•"/>
            </a:pPr>
            <a:r>
              <a:rPr lang="en-GB" sz="2000"/>
              <a:t>‘Without outside assistance’</a:t>
            </a:r>
          </a:p>
          <a:p>
            <a:pPr marL="342900" indent="-342900">
              <a:buClr>
                <a:srgbClr val="EF7A12"/>
              </a:buClr>
              <a:buFont typeface="Arial" panose="020B0604020202020204" pitchFamily="34" charset="0"/>
              <a:buChar char="•"/>
            </a:pPr>
            <a:r>
              <a:rPr lang="en-GB" sz="2000"/>
              <a:t>Limited to 400 teams</a:t>
            </a:r>
            <a:endParaRPr lang="en-GB" sz="1600"/>
          </a:p>
        </p:txBody>
      </p:sp>
      <p:sp>
        <p:nvSpPr>
          <p:cNvPr id="3" name="Title 2"/>
          <p:cNvSpPr>
            <a:spLocks noGrp="1"/>
          </p:cNvSpPr>
          <p:nvPr>
            <p:ph type="ctrTitle"/>
          </p:nvPr>
        </p:nvSpPr>
        <p:spPr>
          <a:xfrm>
            <a:off x="576002" y="256333"/>
            <a:ext cx="2601207" cy="313932"/>
          </a:xfrm>
        </p:spPr>
        <p:txBody>
          <a:bodyPr/>
          <a:lstStyle/>
          <a:p>
            <a:r>
              <a:rPr lang="en-GB"/>
              <a:t>INTRODUCTION TO TEN TORS</a:t>
            </a:r>
          </a:p>
        </p:txBody>
      </p:sp>
      <p:sp>
        <p:nvSpPr>
          <p:cNvPr id="4" name="Text Placeholder 3"/>
          <p:cNvSpPr>
            <a:spLocks noGrp="1"/>
          </p:cNvSpPr>
          <p:nvPr>
            <p:ph type="body" sz="quarter" idx="10"/>
          </p:nvPr>
        </p:nvSpPr>
        <p:spPr>
          <a:xfrm>
            <a:off x="576002" y="574156"/>
            <a:ext cx="2393073" cy="349702"/>
          </a:xfrm>
        </p:spPr>
        <p:txBody>
          <a:bodyPr/>
          <a:lstStyle/>
          <a:p>
            <a:r>
              <a:rPr lang="en-GB"/>
              <a:t>TEN TORS OVERVIEW</a:t>
            </a:r>
          </a:p>
        </p:txBody>
      </p:sp>
      <p:sp>
        <p:nvSpPr>
          <p:cNvPr id="12" name="Content Placeholder 1">
            <a:extLst>
              <a:ext uri="{FF2B5EF4-FFF2-40B4-BE49-F238E27FC236}">
                <a16:creationId xmlns:a16="http://schemas.microsoft.com/office/drawing/2014/main" id="{9B4198B6-12F5-4495-AEA1-38D3C1DB323A}"/>
              </a:ext>
            </a:extLst>
          </p:cNvPr>
          <p:cNvSpPr txBox="1">
            <a:spLocks/>
          </p:cNvSpPr>
          <p:nvPr/>
        </p:nvSpPr>
        <p:spPr>
          <a:xfrm>
            <a:off x="950026" y="1038430"/>
            <a:ext cx="7160821" cy="919113"/>
          </a:xfrm>
          <a:prstGeom prst="rect">
            <a:avLst/>
          </a:prstGeom>
          <a:ln w="50800">
            <a:solidFill>
              <a:srgbClr val="EF7A12"/>
            </a:solidFill>
          </a:ln>
        </p:spPr>
        <p:txBody>
          <a:bodyPr lIns="91440" tIns="45720" rIns="91440" bIns="45720"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b="1">
                <a:latin typeface="Arial"/>
                <a:cs typeface="Arial"/>
              </a:rPr>
              <a:t>TEN TORS 27</a:t>
            </a:r>
          </a:p>
          <a:p>
            <a:pPr algn="ctr"/>
            <a:r>
              <a:rPr lang="en-GB" sz="2000">
                <a:latin typeface="Arial"/>
                <a:cs typeface="Arial"/>
              </a:rPr>
              <a:t>UK’s largest outdoor youth event</a:t>
            </a:r>
          </a:p>
        </p:txBody>
      </p:sp>
      <p:sp>
        <p:nvSpPr>
          <p:cNvPr id="13" name="Content Placeholder 1">
            <a:extLst>
              <a:ext uri="{FF2B5EF4-FFF2-40B4-BE49-F238E27FC236}">
                <a16:creationId xmlns:a16="http://schemas.microsoft.com/office/drawing/2014/main" id="{7694FBDE-55E2-4E89-9111-0136FF8B5017}"/>
              </a:ext>
            </a:extLst>
          </p:cNvPr>
          <p:cNvSpPr txBox="1">
            <a:spLocks/>
          </p:cNvSpPr>
          <p:nvPr/>
        </p:nvSpPr>
        <p:spPr>
          <a:xfrm>
            <a:off x="4215384" y="2051476"/>
            <a:ext cx="4834342" cy="2352626"/>
          </a:xfrm>
          <a:prstGeom prst="rect">
            <a:avLst/>
          </a:prstGeom>
          <a:ln w="50800">
            <a:solidFill>
              <a:srgbClr val="EF7A12"/>
            </a:solidFill>
          </a:ln>
        </p:spPr>
        <p:txBody>
          <a:bodyPr lIns="91440" tIns="45720" rIns="91440" bIns="45720"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b="1">
                <a:latin typeface="Arial"/>
                <a:cs typeface="Arial"/>
              </a:rPr>
              <a:t>JUBILEE CHALLENGE</a:t>
            </a:r>
          </a:p>
          <a:p>
            <a:pPr marL="285750" indent="-285750">
              <a:buClr>
                <a:srgbClr val="EF7A12"/>
              </a:buClr>
              <a:buFont typeface="Arial" panose="020B0604020202020204" pitchFamily="34" charset="0"/>
              <a:buChar char="•"/>
            </a:pPr>
            <a:r>
              <a:rPr lang="en-GB" sz="2000">
                <a:latin typeface="Arial"/>
                <a:cs typeface="Arial"/>
              </a:rPr>
              <a:t>Individual / Team event</a:t>
            </a:r>
          </a:p>
          <a:p>
            <a:pPr marL="285750" indent="-285750">
              <a:buClr>
                <a:srgbClr val="EF7A12"/>
              </a:buClr>
              <a:buFont typeface="Arial" panose="020B0604020202020204" pitchFamily="34" charset="0"/>
              <a:buChar char="•"/>
            </a:pPr>
            <a:r>
              <a:rPr lang="en-GB" sz="2000">
                <a:latin typeface="Arial"/>
                <a:cs typeface="Arial"/>
              </a:rPr>
              <a:t>4 Routes – selected by Establishment</a:t>
            </a:r>
          </a:p>
          <a:p>
            <a:pPr marL="285750" indent="-285750">
              <a:buClr>
                <a:srgbClr val="EF7A12"/>
              </a:buClr>
              <a:buFont typeface="Arial" panose="020B0604020202020204" pitchFamily="34" charset="0"/>
              <a:buChar char="•"/>
            </a:pPr>
            <a:r>
              <a:rPr lang="en-GB" sz="2000">
                <a:latin typeface="Arial"/>
                <a:cs typeface="Arial"/>
              </a:rPr>
              <a:t>Saturday 0730 – 1800</a:t>
            </a:r>
          </a:p>
          <a:p>
            <a:pPr marL="285750" indent="-285750">
              <a:buClr>
                <a:srgbClr val="EF7A12"/>
              </a:buClr>
              <a:buFont typeface="Arial" panose="020B0604020202020204" pitchFamily="34" charset="0"/>
              <a:buChar char="•"/>
            </a:pPr>
            <a:r>
              <a:rPr lang="en-GB" sz="2000">
                <a:latin typeface="Arial"/>
                <a:cs typeface="Arial"/>
              </a:rPr>
              <a:t>Supervised and assisted as required</a:t>
            </a:r>
          </a:p>
          <a:p>
            <a:pPr marL="285750" indent="-285750">
              <a:buClr>
                <a:srgbClr val="EF7A12"/>
              </a:buClr>
              <a:buFont typeface="Arial" panose="020B0604020202020204" pitchFamily="34" charset="0"/>
              <a:buChar char="•"/>
            </a:pPr>
            <a:r>
              <a:rPr lang="en-GB" sz="2000">
                <a:latin typeface="Arial"/>
                <a:cs typeface="Arial"/>
              </a:rPr>
              <a:t>Limited to 450 participants</a:t>
            </a:r>
          </a:p>
        </p:txBody>
      </p:sp>
      <p:sp>
        <p:nvSpPr>
          <p:cNvPr id="15" name="Content Placeholder 1">
            <a:extLst>
              <a:ext uri="{FF2B5EF4-FFF2-40B4-BE49-F238E27FC236}">
                <a16:creationId xmlns:a16="http://schemas.microsoft.com/office/drawing/2014/main" id="{091FD204-CEE3-4474-AD75-8AF34563044F}"/>
              </a:ext>
            </a:extLst>
          </p:cNvPr>
          <p:cNvSpPr txBox="1">
            <a:spLocks/>
          </p:cNvSpPr>
          <p:nvPr/>
        </p:nvSpPr>
        <p:spPr>
          <a:xfrm>
            <a:off x="1737360" y="4498035"/>
            <a:ext cx="5221224" cy="2354229"/>
          </a:xfrm>
          <a:prstGeom prst="rect">
            <a:avLst/>
          </a:prstGeom>
          <a:ln w="50800">
            <a:solidFill>
              <a:srgbClr val="EF7A12"/>
            </a:solidFill>
          </a:ln>
        </p:spPr>
        <p:txBody>
          <a:bodyPr lIns="91440" tIns="45720" rIns="91440" bIns="45720"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b="1">
                <a:latin typeface="Arial"/>
                <a:cs typeface="Arial"/>
              </a:rPr>
              <a:t>DARTMOOR GRANITE CHALLENGE </a:t>
            </a:r>
          </a:p>
          <a:p>
            <a:pPr marL="285750" indent="-285750">
              <a:buClr>
                <a:srgbClr val="EF7A12"/>
              </a:buClr>
              <a:buFont typeface="Arial" panose="020B0604020202020204" pitchFamily="34" charset="0"/>
              <a:buChar char="•"/>
            </a:pPr>
            <a:r>
              <a:rPr lang="en-GB" sz="2000">
                <a:latin typeface="Arial"/>
                <a:cs typeface="Arial"/>
              </a:rPr>
              <a:t>Individual / Team event</a:t>
            </a:r>
          </a:p>
          <a:p>
            <a:pPr marL="285750" indent="-285750">
              <a:buClr>
                <a:srgbClr val="EF7A12"/>
              </a:buClr>
              <a:buFont typeface="Arial" panose="020B0604020202020204" pitchFamily="34" charset="0"/>
              <a:buChar char="•"/>
            </a:pPr>
            <a:r>
              <a:rPr lang="en-GB" sz="2000">
                <a:latin typeface="Arial"/>
                <a:cs typeface="Arial"/>
              </a:rPr>
              <a:t>1 route</a:t>
            </a:r>
          </a:p>
          <a:p>
            <a:pPr marL="285750" indent="-285750">
              <a:buClr>
                <a:srgbClr val="EF7A12"/>
              </a:buClr>
              <a:buFont typeface="Arial" panose="020B0604020202020204" pitchFamily="34" charset="0"/>
              <a:buChar char="•"/>
            </a:pPr>
            <a:r>
              <a:rPr lang="en-GB" sz="2000">
                <a:latin typeface="Arial"/>
                <a:cs typeface="Arial"/>
              </a:rPr>
              <a:t>Saturday 0730 – Sunday 1100</a:t>
            </a:r>
          </a:p>
          <a:p>
            <a:pPr marL="285750" indent="-285750">
              <a:buClr>
                <a:srgbClr val="EF7A12"/>
              </a:buClr>
              <a:buFont typeface="Arial" panose="020B0604020202020204" pitchFamily="34" charset="0"/>
              <a:buChar char="•"/>
            </a:pPr>
            <a:r>
              <a:rPr lang="en-GB" sz="2000">
                <a:latin typeface="Arial"/>
                <a:cs typeface="Arial"/>
              </a:rPr>
              <a:t>Supervised at all times</a:t>
            </a:r>
          </a:p>
          <a:p>
            <a:pPr marL="285750" indent="-285750">
              <a:buClr>
                <a:srgbClr val="EF7A12"/>
              </a:buClr>
              <a:buFont typeface="Arial" panose="020B0604020202020204" pitchFamily="34" charset="0"/>
              <a:buChar char="•"/>
            </a:pPr>
            <a:r>
              <a:rPr lang="en-GB" sz="2000">
                <a:latin typeface="Arial"/>
                <a:cs typeface="Arial"/>
              </a:rPr>
              <a:t>Limited to 50 participants</a:t>
            </a:r>
            <a:endParaRPr lang="en-GB" sz="2000"/>
          </a:p>
        </p:txBody>
      </p:sp>
    </p:spTree>
    <p:extLst>
      <p:ext uri="{BB962C8B-B14F-4D97-AF65-F5344CB8AC3E}">
        <p14:creationId xmlns:p14="http://schemas.microsoft.com/office/powerpoint/2010/main" val="1314941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76002" y="256333"/>
            <a:ext cx="2601207" cy="313932"/>
          </a:xfrm>
        </p:spPr>
        <p:txBody>
          <a:bodyPr/>
          <a:lstStyle/>
          <a:p>
            <a:r>
              <a:rPr lang="en-GB"/>
              <a:t>INTRODUCTION TO TEN TORS</a:t>
            </a:r>
          </a:p>
        </p:txBody>
      </p:sp>
      <p:sp>
        <p:nvSpPr>
          <p:cNvPr id="4" name="Text Placeholder 3"/>
          <p:cNvSpPr>
            <a:spLocks noGrp="1"/>
          </p:cNvSpPr>
          <p:nvPr>
            <p:ph type="body" sz="quarter" idx="10"/>
          </p:nvPr>
        </p:nvSpPr>
        <p:spPr>
          <a:xfrm>
            <a:off x="576000" y="561127"/>
            <a:ext cx="2843004" cy="349200"/>
          </a:xfrm>
        </p:spPr>
        <p:txBody>
          <a:bodyPr/>
          <a:lstStyle/>
          <a:p>
            <a:r>
              <a:rPr lang="en-GB"/>
              <a:t>TEN TORS OVERVIEW</a:t>
            </a:r>
          </a:p>
        </p:txBody>
      </p:sp>
      <p:sp>
        <p:nvSpPr>
          <p:cNvPr id="10" name="Content Placeholder 1">
            <a:extLst>
              <a:ext uri="{FF2B5EF4-FFF2-40B4-BE49-F238E27FC236}">
                <a16:creationId xmlns:a16="http://schemas.microsoft.com/office/drawing/2014/main" id="{56B51F90-143D-456E-94FE-B1770A8C1BFF}"/>
              </a:ext>
            </a:extLst>
          </p:cNvPr>
          <p:cNvSpPr txBox="1">
            <a:spLocks/>
          </p:cNvSpPr>
          <p:nvPr/>
        </p:nvSpPr>
        <p:spPr>
          <a:xfrm>
            <a:off x="4656034" y="1084133"/>
            <a:ext cx="4049054" cy="2957779"/>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800" b="1"/>
              <a:t>WHERE</a:t>
            </a:r>
          </a:p>
          <a:p>
            <a:pPr marL="285750" indent="-285750">
              <a:buClr>
                <a:srgbClr val="EF7A12"/>
              </a:buClr>
              <a:buFont typeface="Arial" panose="020B0604020202020204" pitchFamily="34" charset="0"/>
              <a:buChar char="•"/>
            </a:pPr>
            <a:r>
              <a:rPr lang="en-GB" sz="1800"/>
              <a:t>Dartmoor Training Area </a:t>
            </a:r>
          </a:p>
          <a:p>
            <a:pPr marL="285750" indent="-285750">
              <a:buClr>
                <a:srgbClr val="EF7A12"/>
              </a:buClr>
              <a:buFont typeface="Arial" panose="020B0604020202020204" pitchFamily="34" charset="0"/>
              <a:buChar char="•"/>
            </a:pPr>
            <a:r>
              <a:rPr lang="en-GB" sz="1800" b="1"/>
              <a:t>North &amp; South Moor </a:t>
            </a:r>
            <a:r>
              <a:rPr lang="en-GB" sz="1800"/>
              <a:t>(45 &amp; 55 routes only)</a:t>
            </a:r>
          </a:p>
          <a:p>
            <a:pPr marL="285750" indent="-285750">
              <a:buClr>
                <a:srgbClr val="EF7A12"/>
              </a:buClr>
              <a:buFont typeface="Arial" panose="020B0604020202020204" pitchFamily="34" charset="0"/>
              <a:buChar char="•"/>
            </a:pPr>
            <a:r>
              <a:rPr lang="en-GB" sz="1800"/>
              <a:t>Duchy and other owners’ land</a:t>
            </a:r>
          </a:p>
          <a:p>
            <a:pPr marL="285750" indent="-285750">
              <a:buClr>
                <a:srgbClr val="EF7A12"/>
              </a:buClr>
              <a:buFont typeface="Arial" panose="020B0604020202020204" pitchFamily="34" charset="0"/>
              <a:buChar char="•"/>
            </a:pPr>
            <a:r>
              <a:rPr lang="en-GB" sz="1800"/>
              <a:t>Dartmoor National Park</a:t>
            </a:r>
          </a:p>
          <a:p>
            <a:pPr marL="285750" indent="-285750">
              <a:buClr>
                <a:srgbClr val="EF7A12"/>
              </a:buClr>
              <a:buFont typeface="Arial" panose="020B0604020202020204" pitchFamily="34" charset="0"/>
              <a:buChar char="•"/>
            </a:pPr>
            <a:r>
              <a:rPr lang="en-GB" sz="1800"/>
              <a:t>Dartmoor Commons</a:t>
            </a:r>
          </a:p>
        </p:txBody>
      </p:sp>
      <p:sp>
        <p:nvSpPr>
          <p:cNvPr id="12" name="Content Placeholder 1">
            <a:extLst>
              <a:ext uri="{FF2B5EF4-FFF2-40B4-BE49-F238E27FC236}">
                <a16:creationId xmlns:a16="http://schemas.microsoft.com/office/drawing/2014/main" id="{37311B0A-8154-42BA-9FCC-3A4FFE2D9205}"/>
              </a:ext>
            </a:extLst>
          </p:cNvPr>
          <p:cNvSpPr txBox="1">
            <a:spLocks/>
          </p:cNvSpPr>
          <p:nvPr/>
        </p:nvSpPr>
        <p:spPr>
          <a:xfrm>
            <a:off x="576000" y="4499862"/>
            <a:ext cx="3681482" cy="1797010"/>
          </a:xfrm>
          <a:prstGeom prst="rect">
            <a:avLst/>
          </a:prstGeom>
          <a:ln w="50800">
            <a:solidFill>
              <a:srgbClr val="EF7A12"/>
            </a:solidFill>
          </a:ln>
        </p:spPr>
        <p:txBody>
          <a:bodyPr lIns="91440" tIns="45720" rIns="91440" bIns="45720"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800" b="1">
                <a:latin typeface="Arial"/>
                <a:cs typeface="Arial"/>
              </a:rPr>
              <a:t>WHEN</a:t>
            </a:r>
          </a:p>
          <a:p>
            <a:pPr marL="285750" indent="-285750">
              <a:buClr>
                <a:srgbClr val="EF7A12"/>
              </a:buClr>
              <a:buFont typeface="Arial" panose="020B0604020202020204" pitchFamily="34" charset="0"/>
              <a:buChar char="•"/>
            </a:pPr>
            <a:r>
              <a:rPr lang="en-GB" sz="1800">
                <a:latin typeface="Arial"/>
                <a:cs typeface="Arial"/>
              </a:rPr>
              <a:t>Training Oct – May</a:t>
            </a:r>
          </a:p>
          <a:p>
            <a:pPr marL="285750" indent="-285750">
              <a:buClr>
                <a:srgbClr val="EF7A12"/>
              </a:buClr>
              <a:buFont typeface="Arial" panose="020B0604020202020204" pitchFamily="34" charset="0"/>
              <a:buChar char="•"/>
            </a:pPr>
            <a:r>
              <a:rPr lang="en-GB" sz="1800">
                <a:latin typeface="Arial"/>
                <a:cs typeface="Arial"/>
              </a:rPr>
              <a:t>W/E post-May Day BH </a:t>
            </a:r>
            <a:endParaRPr lang="en-GB" sz="1800"/>
          </a:p>
          <a:p>
            <a:pPr marL="285750" indent="-285750">
              <a:buClr>
                <a:srgbClr val="EF7A12"/>
              </a:buClr>
              <a:buFont typeface="Arial" panose="020B0604020202020204" pitchFamily="34" charset="0"/>
              <a:buChar char="•"/>
            </a:pPr>
            <a:r>
              <a:rPr lang="en-GB" sz="1800">
                <a:latin typeface="Arial"/>
                <a:cs typeface="Arial"/>
              </a:rPr>
              <a:t>7th – 9th May 2027</a:t>
            </a:r>
          </a:p>
        </p:txBody>
      </p:sp>
      <p:sp>
        <p:nvSpPr>
          <p:cNvPr id="13" name="Content Placeholder 1">
            <a:extLst>
              <a:ext uri="{FF2B5EF4-FFF2-40B4-BE49-F238E27FC236}">
                <a16:creationId xmlns:a16="http://schemas.microsoft.com/office/drawing/2014/main" id="{7B394732-A3C5-4232-99C5-4E94EA7AE6D4}"/>
              </a:ext>
            </a:extLst>
          </p:cNvPr>
          <p:cNvSpPr txBox="1">
            <a:spLocks/>
          </p:cNvSpPr>
          <p:nvPr/>
        </p:nvSpPr>
        <p:spPr>
          <a:xfrm>
            <a:off x="4656034" y="4499862"/>
            <a:ext cx="4049054" cy="1797010"/>
          </a:xfrm>
          <a:prstGeom prst="rect">
            <a:avLst/>
          </a:prstGeom>
          <a:ln w="50800">
            <a:solidFill>
              <a:srgbClr val="EF7A12"/>
            </a:solidFill>
          </a:ln>
        </p:spPr>
        <p:txBody>
          <a:bodyPr lIns="91440" tIns="45720" rIns="91440" bIns="45720"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GB" sz="1800" b="1">
              <a:latin typeface="Arial"/>
              <a:cs typeface="Arial"/>
            </a:endParaRPr>
          </a:p>
          <a:p>
            <a:pPr algn="ctr"/>
            <a:r>
              <a:rPr lang="en-GB" sz="1800" b="1">
                <a:latin typeface="Arial"/>
                <a:cs typeface="Arial"/>
              </a:rPr>
              <a:t>WHY</a:t>
            </a:r>
          </a:p>
          <a:p>
            <a:pPr marL="285750" indent="-285750">
              <a:buClr>
                <a:srgbClr val="EF7A12"/>
              </a:buClr>
              <a:buFont typeface="Arial" panose="020B0604020202020204" pitchFamily="34" charset="0"/>
              <a:buChar char="•"/>
            </a:pPr>
            <a:r>
              <a:rPr lang="en-GB" sz="1800">
                <a:latin typeface="Arial"/>
                <a:cs typeface="Arial"/>
              </a:rPr>
              <a:t>Training benefit</a:t>
            </a:r>
          </a:p>
          <a:p>
            <a:pPr marL="285750" indent="-285750">
              <a:buClr>
                <a:srgbClr val="EF7A12"/>
              </a:buClr>
              <a:buFont typeface="Arial" panose="020B0604020202020204" pitchFamily="34" charset="0"/>
              <a:buChar char="•"/>
            </a:pPr>
            <a:r>
              <a:rPr lang="en-GB" sz="1800">
                <a:latin typeface="Arial"/>
                <a:cs typeface="Arial"/>
              </a:rPr>
              <a:t>Social responsibility      MOD</a:t>
            </a:r>
          </a:p>
          <a:p>
            <a:pPr marL="285750" indent="-285750">
              <a:buClr>
                <a:srgbClr val="EF7A12"/>
              </a:buClr>
              <a:buFont typeface="Arial" panose="020B0604020202020204" pitchFamily="34" charset="0"/>
              <a:buChar char="•"/>
            </a:pPr>
            <a:r>
              <a:rPr lang="en-GB" sz="1800">
                <a:latin typeface="Arial"/>
                <a:cs typeface="Arial"/>
              </a:rPr>
              <a:t>Engagement</a:t>
            </a:r>
          </a:p>
          <a:p>
            <a:pPr marL="285750" indent="-285750">
              <a:buFont typeface="Arial" panose="020B0604020202020204" pitchFamily="34" charset="0"/>
              <a:buChar char="•"/>
            </a:pPr>
            <a:endParaRPr lang="en-GB" sz="1800"/>
          </a:p>
        </p:txBody>
      </p:sp>
      <p:sp>
        <p:nvSpPr>
          <p:cNvPr id="15" name="Right Brace 14">
            <a:extLst>
              <a:ext uri="{FF2B5EF4-FFF2-40B4-BE49-F238E27FC236}">
                <a16:creationId xmlns:a16="http://schemas.microsoft.com/office/drawing/2014/main" id="{C0654B0A-37FB-499E-94CF-0A8FDD0F87FB}"/>
              </a:ext>
            </a:extLst>
          </p:cNvPr>
          <p:cNvSpPr/>
          <p:nvPr/>
        </p:nvSpPr>
        <p:spPr>
          <a:xfrm>
            <a:off x="6995161" y="5044373"/>
            <a:ext cx="292607" cy="1091251"/>
          </a:xfrm>
          <a:custGeom>
            <a:avLst/>
            <a:gdLst>
              <a:gd name="connsiteX0" fmla="*/ 0 w 785813"/>
              <a:gd name="connsiteY0" fmla="*/ 0 h 948295"/>
              <a:gd name="connsiteX1" fmla="*/ 392907 w 785813"/>
              <a:gd name="connsiteY1" fmla="*/ 65482 h 948295"/>
              <a:gd name="connsiteX2" fmla="*/ 392907 w 785813"/>
              <a:gd name="connsiteY2" fmla="*/ 408666 h 948295"/>
              <a:gd name="connsiteX3" fmla="*/ 785814 w 785813"/>
              <a:gd name="connsiteY3" fmla="*/ 474148 h 948295"/>
              <a:gd name="connsiteX4" fmla="*/ 392907 w 785813"/>
              <a:gd name="connsiteY4" fmla="*/ 539630 h 948295"/>
              <a:gd name="connsiteX5" fmla="*/ 392907 w 785813"/>
              <a:gd name="connsiteY5" fmla="*/ 882813 h 948295"/>
              <a:gd name="connsiteX6" fmla="*/ 0 w 785813"/>
              <a:gd name="connsiteY6" fmla="*/ 948295 h 948295"/>
              <a:gd name="connsiteX7" fmla="*/ 0 w 785813"/>
              <a:gd name="connsiteY7" fmla="*/ 0 h 948295"/>
              <a:gd name="connsiteX0" fmla="*/ 0 w 785813"/>
              <a:gd name="connsiteY0" fmla="*/ 0 h 948295"/>
              <a:gd name="connsiteX1" fmla="*/ 392907 w 785813"/>
              <a:gd name="connsiteY1" fmla="*/ 65482 h 948295"/>
              <a:gd name="connsiteX2" fmla="*/ 392907 w 785813"/>
              <a:gd name="connsiteY2" fmla="*/ 408666 h 948295"/>
              <a:gd name="connsiteX3" fmla="*/ 785814 w 785813"/>
              <a:gd name="connsiteY3" fmla="*/ 474148 h 948295"/>
              <a:gd name="connsiteX4" fmla="*/ 392907 w 785813"/>
              <a:gd name="connsiteY4" fmla="*/ 539630 h 948295"/>
              <a:gd name="connsiteX5" fmla="*/ 392907 w 785813"/>
              <a:gd name="connsiteY5" fmla="*/ 882813 h 948295"/>
              <a:gd name="connsiteX6" fmla="*/ 0 w 785813"/>
              <a:gd name="connsiteY6" fmla="*/ 948295 h 948295"/>
              <a:gd name="connsiteX0" fmla="*/ 0 w 785814"/>
              <a:gd name="connsiteY0" fmla="*/ 0 h 948295"/>
              <a:gd name="connsiteX1" fmla="*/ 392907 w 785814"/>
              <a:gd name="connsiteY1" fmla="*/ 65482 h 948295"/>
              <a:gd name="connsiteX2" fmla="*/ 392907 w 785814"/>
              <a:gd name="connsiteY2" fmla="*/ 408666 h 948295"/>
              <a:gd name="connsiteX3" fmla="*/ 785814 w 785814"/>
              <a:gd name="connsiteY3" fmla="*/ 474148 h 948295"/>
              <a:gd name="connsiteX4" fmla="*/ 392907 w 785814"/>
              <a:gd name="connsiteY4" fmla="*/ 539630 h 948295"/>
              <a:gd name="connsiteX5" fmla="*/ 392907 w 785814"/>
              <a:gd name="connsiteY5" fmla="*/ 882813 h 948295"/>
              <a:gd name="connsiteX6" fmla="*/ 0 w 785814"/>
              <a:gd name="connsiteY6" fmla="*/ 948295 h 948295"/>
              <a:gd name="connsiteX7" fmla="*/ 0 w 785814"/>
              <a:gd name="connsiteY7" fmla="*/ 0 h 948295"/>
              <a:gd name="connsiteX0" fmla="*/ 0 w 785814"/>
              <a:gd name="connsiteY0" fmla="*/ 0 h 948295"/>
              <a:gd name="connsiteX1" fmla="*/ 392907 w 785814"/>
              <a:gd name="connsiteY1" fmla="*/ 65482 h 948295"/>
              <a:gd name="connsiteX2" fmla="*/ 392907 w 785814"/>
              <a:gd name="connsiteY2" fmla="*/ 408666 h 948295"/>
              <a:gd name="connsiteX3" fmla="*/ 671514 w 785814"/>
              <a:gd name="connsiteY3" fmla="*/ 474148 h 948295"/>
              <a:gd name="connsiteX4" fmla="*/ 392907 w 785814"/>
              <a:gd name="connsiteY4" fmla="*/ 539630 h 948295"/>
              <a:gd name="connsiteX5" fmla="*/ 392907 w 785814"/>
              <a:gd name="connsiteY5" fmla="*/ 882813 h 948295"/>
              <a:gd name="connsiteX6" fmla="*/ 0 w 785814"/>
              <a:gd name="connsiteY6" fmla="*/ 948295 h 948295"/>
              <a:gd name="connsiteX0" fmla="*/ 0 w 3044732"/>
              <a:gd name="connsiteY0" fmla="*/ 0 h 948295"/>
              <a:gd name="connsiteX1" fmla="*/ 392907 w 3044732"/>
              <a:gd name="connsiteY1" fmla="*/ 65482 h 948295"/>
              <a:gd name="connsiteX2" fmla="*/ 392907 w 3044732"/>
              <a:gd name="connsiteY2" fmla="*/ 408666 h 948295"/>
              <a:gd name="connsiteX3" fmla="*/ 785814 w 3044732"/>
              <a:gd name="connsiteY3" fmla="*/ 474148 h 948295"/>
              <a:gd name="connsiteX4" fmla="*/ 392907 w 3044732"/>
              <a:gd name="connsiteY4" fmla="*/ 539630 h 948295"/>
              <a:gd name="connsiteX5" fmla="*/ 392907 w 3044732"/>
              <a:gd name="connsiteY5" fmla="*/ 882813 h 948295"/>
              <a:gd name="connsiteX6" fmla="*/ 0 w 3044732"/>
              <a:gd name="connsiteY6" fmla="*/ 948295 h 948295"/>
              <a:gd name="connsiteX7" fmla="*/ 0 w 3044732"/>
              <a:gd name="connsiteY7" fmla="*/ 0 h 948295"/>
              <a:gd name="connsiteX0" fmla="*/ 0 w 3044732"/>
              <a:gd name="connsiteY0" fmla="*/ 0 h 948295"/>
              <a:gd name="connsiteX1" fmla="*/ 392907 w 3044732"/>
              <a:gd name="connsiteY1" fmla="*/ 65482 h 948295"/>
              <a:gd name="connsiteX2" fmla="*/ 392907 w 3044732"/>
              <a:gd name="connsiteY2" fmla="*/ 408666 h 948295"/>
              <a:gd name="connsiteX3" fmla="*/ 3044732 w 3044732"/>
              <a:gd name="connsiteY3" fmla="*/ 474148 h 948295"/>
              <a:gd name="connsiteX4" fmla="*/ 392907 w 3044732"/>
              <a:gd name="connsiteY4" fmla="*/ 539630 h 948295"/>
              <a:gd name="connsiteX5" fmla="*/ 392907 w 3044732"/>
              <a:gd name="connsiteY5" fmla="*/ 882813 h 948295"/>
              <a:gd name="connsiteX6" fmla="*/ 0 w 3044732"/>
              <a:gd name="connsiteY6" fmla="*/ 948295 h 948295"/>
              <a:gd name="connsiteX0" fmla="*/ 2653846 w 3439660"/>
              <a:gd name="connsiteY0" fmla="*/ 0 h 948295"/>
              <a:gd name="connsiteX1" fmla="*/ 3046753 w 3439660"/>
              <a:gd name="connsiteY1" fmla="*/ 65482 h 948295"/>
              <a:gd name="connsiteX2" fmla="*/ 3046753 w 3439660"/>
              <a:gd name="connsiteY2" fmla="*/ 408666 h 948295"/>
              <a:gd name="connsiteX3" fmla="*/ 3439660 w 3439660"/>
              <a:gd name="connsiteY3" fmla="*/ 474148 h 948295"/>
              <a:gd name="connsiteX4" fmla="*/ 3046753 w 3439660"/>
              <a:gd name="connsiteY4" fmla="*/ 539630 h 948295"/>
              <a:gd name="connsiteX5" fmla="*/ 3046753 w 3439660"/>
              <a:gd name="connsiteY5" fmla="*/ 882813 h 948295"/>
              <a:gd name="connsiteX6" fmla="*/ 2653846 w 3439660"/>
              <a:gd name="connsiteY6" fmla="*/ 948295 h 948295"/>
              <a:gd name="connsiteX7" fmla="*/ 2653846 w 3439660"/>
              <a:gd name="connsiteY7" fmla="*/ 0 h 948295"/>
              <a:gd name="connsiteX0" fmla="*/ 2653846 w 3439660"/>
              <a:gd name="connsiteY0" fmla="*/ 0 h 948295"/>
              <a:gd name="connsiteX1" fmla="*/ 3046753 w 3439660"/>
              <a:gd name="connsiteY1" fmla="*/ 65482 h 948295"/>
              <a:gd name="connsiteX2" fmla="*/ 3046753 w 3439660"/>
              <a:gd name="connsiteY2" fmla="*/ 408666 h 948295"/>
              <a:gd name="connsiteX3" fmla="*/ 10391 w 3439660"/>
              <a:gd name="connsiteY3" fmla="*/ 490718 h 948295"/>
              <a:gd name="connsiteX4" fmla="*/ 3046753 w 3439660"/>
              <a:gd name="connsiteY4" fmla="*/ 539630 h 948295"/>
              <a:gd name="connsiteX5" fmla="*/ 3046753 w 3439660"/>
              <a:gd name="connsiteY5" fmla="*/ 882813 h 948295"/>
              <a:gd name="connsiteX6" fmla="*/ 2653846 w 3439660"/>
              <a:gd name="connsiteY6" fmla="*/ 948295 h 948295"/>
              <a:gd name="connsiteX0" fmla="*/ 0 w 972877"/>
              <a:gd name="connsiteY0" fmla="*/ 0 h 948295"/>
              <a:gd name="connsiteX1" fmla="*/ 392907 w 972877"/>
              <a:gd name="connsiteY1" fmla="*/ 65482 h 948295"/>
              <a:gd name="connsiteX2" fmla="*/ 392907 w 972877"/>
              <a:gd name="connsiteY2" fmla="*/ 408666 h 948295"/>
              <a:gd name="connsiteX3" fmla="*/ 785814 w 972877"/>
              <a:gd name="connsiteY3" fmla="*/ 474148 h 948295"/>
              <a:gd name="connsiteX4" fmla="*/ 392907 w 972877"/>
              <a:gd name="connsiteY4" fmla="*/ 539630 h 948295"/>
              <a:gd name="connsiteX5" fmla="*/ 392907 w 972877"/>
              <a:gd name="connsiteY5" fmla="*/ 882813 h 948295"/>
              <a:gd name="connsiteX6" fmla="*/ 0 w 972877"/>
              <a:gd name="connsiteY6" fmla="*/ 948295 h 948295"/>
              <a:gd name="connsiteX7" fmla="*/ 0 w 972877"/>
              <a:gd name="connsiteY7" fmla="*/ 0 h 948295"/>
              <a:gd name="connsiteX0" fmla="*/ 0 w 972877"/>
              <a:gd name="connsiteY0" fmla="*/ 0 h 948295"/>
              <a:gd name="connsiteX1" fmla="*/ 392907 w 972877"/>
              <a:gd name="connsiteY1" fmla="*/ 65482 h 948295"/>
              <a:gd name="connsiteX2" fmla="*/ 392907 w 972877"/>
              <a:gd name="connsiteY2" fmla="*/ 408666 h 948295"/>
              <a:gd name="connsiteX3" fmla="*/ 972877 w 972877"/>
              <a:gd name="connsiteY3" fmla="*/ 474149 h 948295"/>
              <a:gd name="connsiteX4" fmla="*/ 392907 w 972877"/>
              <a:gd name="connsiteY4" fmla="*/ 539630 h 948295"/>
              <a:gd name="connsiteX5" fmla="*/ 392907 w 972877"/>
              <a:gd name="connsiteY5" fmla="*/ 882813 h 948295"/>
              <a:gd name="connsiteX6" fmla="*/ 0 w 972877"/>
              <a:gd name="connsiteY6" fmla="*/ 948295 h 948295"/>
              <a:gd name="connsiteX0" fmla="*/ 0 w 2102981"/>
              <a:gd name="connsiteY0" fmla="*/ 0 h 948295"/>
              <a:gd name="connsiteX1" fmla="*/ 392907 w 2102981"/>
              <a:gd name="connsiteY1" fmla="*/ 65482 h 948295"/>
              <a:gd name="connsiteX2" fmla="*/ 392907 w 2102981"/>
              <a:gd name="connsiteY2" fmla="*/ 408666 h 948295"/>
              <a:gd name="connsiteX3" fmla="*/ 785814 w 2102981"/>
              <a:gd name="connsiteY3" fmla="*/ 474148 h 948295"/>
              <a:gd name="connsiteX4" fmla="*/ 392907 w 2102981"/>
              <a:gd name="connsiteY4" fmla="*/ 539630 h 948295"/>
              <a:gd name="connsiteX5" fmla="*/ 392907 w 2102981"/>
              <a:gd name="connsiteY5" fmla="*/ 882813 h 948295"/>
              <a:gd name="connsiteX6" fmla="*/ 0 w 2102981"/>
              <a:gd name="connsiteY6" fmla="*/ 948295 h 948295"/>
              <a:gd name="connsiteX7" fmla="*/ 0 w 2102981"/>
              <a:gd name="connsiteY7" fmla="*/ 0 h 948295"/>
              <a:gd name="connsiteX0" fmla="*/ 0 w 2102981"/>
              <a:gd name="connsiteY0" fmla="*/ 0 h 948295"/>
              <a:gd name="connsiteX1" fmla="*/ 392907 w 2102981"/>
              <a:gd name="connsiteY1" fmla="*/ 65482 h 948295"/>
              <a:gd name="connsiteX2" fmla="*/ 392907 w 2102981"/>
              <a:gd name="connsiteY2" fmla="*/ 408666 h 948295"/>
              <a:gd name="connsiteX3" fmla="*/ 2102981 w 2102981"/>
              <a:gd name="connsiteY3" fmla="*/ 159338 h 948295"/>
              <a:gd name="connsiteX4" fmla="*/ 392907 w 2102981"/>
              <a:gd name="connsiteY4" fmla="*/ 539630 h 948295"/>
              <a:gd name="connsiteX5" fmla="*/ 392907 w 2102981"/>
              <a:gd name="connsiteY5" fmla="*/ 882813 h 948295"/>
              <a:gd name="connsiteX6" fmla="*/ 0 w 2102981"/>
              <a:gd name="connsiteY6" fmla="*/ 948295 h 948295"/>
              <a:gd name="connsiteX0" fmla="*/ 0 w 2102981"/>
              <a:gd name="connsiteY0" fmla="*/ 0 h 948295"/>
              <a:gd name="connsiteX1" fmla="*/ 392907 w 2102981"/>
              <a:gd name="connsiteY1" fmla="*/ 65482 h 948295"/>
              <a:gd name="connsiteX2" fmla="*/ 392907 w 2102981"/>
              <a:gd name="connsiteY2" fmla="*/ 408666 h 948295"/>
              <a:gd name="connsiteX3" fmla="*/ 1652226 w 2102981"/>
              <a:gd name="connsiteY3" fmla="*/ 722684 h 948295"/>
              <a:gd name="connsiteX4" fmla="*/ 392907 w 2102981"/>
              <a:gd name="connsiteY4" fmla="*/ 539630 h 948295"/>
              <a:gd name="connsiteX5" fmla="*/ 392907 w 2102981"/>
              <a:gd name="connsiteY5" fmla="*/ 882813 h 948295"/>
              <a:gd name="connsiteX6" fmla="*/ 0 w 2102981"/>
              <a:gd name="connsiteY6" fmla="*/ 948295 h 948295"/>
              <a:gd name="connsiteX7" fmla="*/ 0 w 2102981"/>
              <a:gd name="connsiteY7" fmla="*/ 0 h 948295"/>
              <a:gd name="connsiteX0" fmla="*/ 0 w 2102981"/>
              <a:gd name="connsiteY0" fmla="*/ 0 h 948295"/>
              <a:gd name="connsiteX1" fmla="*/ 392907 w 2102981"/>
              <a:gd name="connsiteY1" fmla="*/ 65482 h 948295"/>
              <a:gd name="connsiteX2" fmla="*/ 392907 w 2102981"/>
              <a:gd name="connsiteY2" fmla="*/ 408666 h 948295"/>
              <a:gd name="connsiteX3" fmla="*/ 2102981 w 2102981"/>
              <a:gd name="connsiteY3" fmla="*/ 159338 h 948295"/>
              <a:gd name="connsiteX4" fmla="*/ 392907 w 2102981"/>
              <a:gd name="connsiteY4" fmla="*/ 539630 h 948295"/>
              <a:gd name="connsiteX5" fmla="*/ 392907 w 2102981"/>
              <a:gd name="connsiteY5" fmla="*/ 882813 h 948295"/>
              <a:gd name="connsiteX6" fmla="*/ 0 w 2102981"/>
              <a:gd name="connsiteY6" fmla="*/ 948295 h 948295"/>
              <a:gd name="connsiteX0" fmla="*/ 0 w 2102981"/>
              <a:gd name="connsiteY0" fmla="*/ 0 h 948295"/>
              <a:gd name="connsiteX1" fmla="*/ 392907 w 2102981"/>
              <a:gd name="connsiteY1" fmla="*/ 65482 h 948295"/>
              <a:gd name="connsiteX2" fmla="*/ 392907 w 2102981"/>
              <a:gd name="connsiteY2" fmla="*/ 408666 h 948295"/>
              <a:gd name="connsiteX3" fmla="*/ 1652226 w 2102981"/>
              <a:gd name="connsiteY3" fmla="*/ 722684 h 948295"/>
              <a:gd name="connsiteX4" fmla="*/ 392907 w 2102981"/>
              <a:gd name="connsiteY4" fmla="*/ 539630 h 948295"/>
              <a:gd name="connsiteX5" fmla="*/ 392907 w 2102981"/>
              <a:gd name="connsiteY5" fmla="*/ 882813 h 948295"/>
              <a:gd name="connsiteX6" fmla="*/ 0 w 2102981"/>
              <a:gd name="connsiteY6" fmla="*/ 948295 h 948295"/>
              <a:gd name="connsiteX7" fmla="*/ 0 w 2102981"/>
              <a:gd name="connsiteY7" fmla="*/ 0 h 948295"/>
              <a:gd name="connsiteX0" fmla="*/ 0 w 2102981"/>
              <a:gd name="connsiteY0" fmla="*/ 0 h 948295"/>
              <a:gd name="connsiteX1" fmla="*/ 392907 w 2102981"/>
              <a:gd name="connsiteY1" fmla="*/ 65482 h 948295"/>
              <a:gd name="connsiteX2" fmla="*/ 392907 w 2102981"/>
              <a:gd name="connsiteY2" fmla="*/ 408666 h 948295"/>
              <a:gd name="connsiteX3" fmla="*/ 2102981 w 2102981"/>
              <a:gd name="connsiteY3" fmla="*/ 159338 h 948295"/>
              <a:gd name="connsiteX4" fmla="*/ 392907 w 2102981"/>
              <a:gd name="connsiteY4" fmla="*/ 539630 h 948295"/>
              <a:gd name="connsiteX5" fmla="*/ 392907 w 2102981"/>
              <a:gd name="connsiteY5" fmla="*/ 882813 h 948295"/>
              <a:gd name="connsiteX6" fmla="*/ 0 w 2102981"/>
              <a:gd name="connsiteY6" fmla="*/ 948295 h 948295"/>
              <a:gd name="connsiteX0" fmla="*/ 0 w 2103226"/>
              <a:gd name="connsiteY0" fmla="*/ 0 h 948295"/>
              <a:gd name="connsiteX1" fmla="*/ 392907 w 2103226"/>
              <a:gd name="connsiteY1" fmla="*/ 65482 h 948295"/>
              <a:gd name="connsiteX2" fmla="*/ 392907 w 2103226"/>
              <a:gd name="connsiteY2" fmla="*/ 408666 h 948295"/>
              <a:gd name="connsiteX3" fmla="*/ 1652226 w 2103226"/>
              <a:gd name="connsiteY3" fmla="*/ 722684 h 948295"/>
              <a:gd name="connsiteX4" fmla="*/ 392907 w 2103226"/>
              <a:gd name="connsiteY4" fmla="*/ 539630 h 948295"/>
              <a:gd name="connsiteX5" fmla="*/ 392907 w 2103226"/>
              <a:gd name="connsiteY5" fmla="*/ 882813 h 948295"/>
              <a:gd name="connsiteX6" fmla="*/ 0 w 2103226"/>
              <a:gd name="connsiteY6" fmla="*/ 948295 h 948295"/>
              <a:gd name="connsiteX7" fmla="*/ 0 w 2103226"/>
              <a:gd name="connsiteY7" fmla="*/ 0 h 948295"/>
              <a:gd name="connsiteX0" fmla="*/ 0 w 2103226"/>
              <a:gd name="connsiteY0" fmla="*/ 0 h 948295"/>
              <a:gd name="connsiteX1" fmla="*/ 392907 w 2103226"/>
              <a:gd name="connsiteY1" fmla="*/ 65482 h 948295"/>
              <a:gd name="connsiteX2" fmla="*/ 392907 w 2103226"/>
              <a:gd name="connsiteY2" fmla="*/ 408666 h 948295"/>
              <a:gd name="connsiteX3" fmla="*/ 2102981 w 2103226"/>
              <a:gd name="connsiteY3" fmla="*/ 159338 h 948295"/>
              <a:gd name="connsiteX4" fmla="*/ 392907 w 2103226"/>
              <a:gd name="connsiteY4" fmla="*/ 539630 h 948295"/>
              <a:gd name="connsiteX5" fmla="*/ 392907 w 2103226"/>
              <a:gd name="connsiteY5" fmla="*/ 882813 h 948295"/>
              <a:gd name="connsiteX6" fmla="*/ 0 w 2103226"/>
              <a:gd name="connsiteY6" fmla="*/ 948295 h 948295"/>
              <a:gd name="connsiteX0" fmla="*/ 0 w 1652226"/>
              <a:gd name="connsiteY0" fmla="*/ 0 h 948295"/>
              <a:gd name="connsiteX1" fmla="*/ 392907 w 1652226"/>
              <a:gd name="connsiteY1" fmla="*/ 65482 h 948295"/>
              <a:gd name="connsiteX2" fmla="*/ 392907 w 1652226"/>
              <a:gd name="connsiteY2" fmla="*/ 408666 h 948295"/>
              <a:gd name="connsiteX3" fmla="*/ 1652226 w 1652226"/>
              <a:gd name="connsiteY3" fmla="*/ 722684 h 948295"/>
              <a:gd name="connsiteX4" fmla="*/ 392907 w 1652226"/>
              <a:gd name="connsiteY4" fmla="*/ 539630 h 948295"/>
              <a:gd name="connsiteX5" fmla="*/ 392907 w 1652226"/>
              <a:gd name="connsiteY5" fmla="*/ 882813 h 948295"/>
              <a:gd name="connsiteX6" fmla="*/ 0 w 1652226"/>
              <a:gd name="connsiteY6" fmla="*/ 948295 h 948295"/>
              <a:gd name="connsiteX7" fmla="*/ 0 w 1652226"/>
              <a:gd name="connsiteY7" fmla="*/ 0 h 948295"/>
              <a:gd name="connsiteX0" fmla="*/ 0 w 1652226"/>
              <a:gd name="connsiteY0" fmla="*/ 0 h 948295"/>
              <a:gd name="connsiteX1" fmla="*/ 392907 w 1652226"/>
              <a:gd name="connsiteY1" fmla="*/ 65482 h 948295"/>
              <a:gd name="connsiteX2" fmla="*/ 392907 w 1652226"/>
              <a:gd name="connsiteY2" fmla="*/ 408666 h 948295"/>
              <a:gd name="connsiteX3" fmla="*/ 822196 w 1652226"/>
              <a:gd name="connsiteY3" fmla="*/ 474149 h 948295"/>
              <a:gd name="connsiteX4" fmla="*/ 392907 w 1652226"/>
              <a:gd name="connsiteY4" fmla="*/ 539630 h 948295"/>
              <a:gd name="connsiteX5" fmla="*/ 392907 w 1652226"/>
              <a:gd name="connsiteY5" fmla="*/ 882813 h 948295"/>
              <a:gd name="connsiteX6" fmla="*/ 0 w 1652226"/>
              <a:gd name="connsiteY6" fmla="*/ 948295 h 948295"/>
              <a:gd name="connsiteX0" fmla="*/ 0 w 824111"/>
              <a:gd name="connsiteY0" fmla="*/ 0 h 948295"/>
              <a:gd name="connsiteX1" fmla="*/ 392907 w 824111"/>
              <a:gd name="connsiteY1" fmla="*/ 65482 h 948295"/>
              <a:gd name="connsiteX2" fmla="*/ 392907 w 824111"/>
              <a:gd name="connsiteY2" fmla="*/ 408666 h 948295"/>
              <a:gd name="connsiteX3" fmla="*/ 748143 w 824111"/>
              <a:gd name="connsiteY3" fmla="*/ 441010 h 948295"/>
              <a:gd name="connsiteX4" fmla="*/ 392907 w 824111"/>
              <a:gd name="connsiteY4" fmla="*/ 539630 h 948295"/>
              <a:gd name="connsiteX5" fmla="*/ 392907 w 824111"/>
              <a:gd name="connsiteY5" fmla="*/ 882813 h 948295"/>
              <a:gd name="connsiteX6" fmla="*/ 0 w 824111"/>
              <a:gd name="connsiteY6" fmla="*/ 948295 h 948295"/>
              <a:gd name="connsiteX7" fmla="*/ 0 w 824111"/>
              <a:gd name="connsiteY7" fmla="*/ 0 h 948295"/>
              <a:gd name="connsiteX0" fmla="*/ 0 w 824111"/>
              <a:gd name="connsiteY0" fmla="*/ 0 h 948295"/>
              <a:gd name="connsiteX1" fmla="*/ 392907 w 824111"/>
              <a:gd name="connsiteY1" fmla="*/ 65482 h 948295"/>
              <a:gd name="connsiteX2" fmla="*/ 392907 w 824111"/>
              <a:gd name="connsiteY2" fmla="*/ 408666 h 948295"/>
              <a:gd name="connsiteX3" fmla="*/ 822196 w 824111"/>
              <a:gd name="connsiteY3" fmla="*/ 474149 h 948295"/>
              <a:gd name="connsiteX4" fmla="*/ 392907 w 824111"/>
              <a:gd name="connsiteY4" fmla="*/ 539630 h 948295"/>
              <a:gd name="connsiteX5" fmla="*/ 392907 w 824111"/>
              <a:gd name="connsiteY5" fmla="*/ 882813 h 948295"/>
              <a:gd name="connsiteX6" fmla="*/ 0 w 824111"/>
              <a:gd name="connsiteY6" fmla="*/ 948295 h 948295"/>
              <a:gd name="connsiteX0" fmla="*/ 0 w 786901"/>
              <a:gd name="connsiteY0" fmla="*/ 0 h 948295"/>
              <a:gd name="connsiteX1" fmla="*/ 392907 w 786901"/>
              <a:gd name="connsiteY1" fmla="*/ 65482 h 948295"/>
              <a:gd name="connsiteX2" fmla="*/ 392907 w 786901"/>
              <a:gd name="connsiteY2" fmla="*/ 408666 h 948295"/>
              <a:gd name="connsiteX3" fmla="*/ 748143 w 786901"/>
              <a:gd name="connsiteY3" fmla="*/ 441010 h 948295"/>
              <a:gd name="connsiteX4" fmla="*/ 392907 w 786901"/>
              <a:gd name="connsiteY4" fmla="*/ 539630 h 948295"/>
              <a:gd name="connsiteX5" fmla="*/ 392907 w 786901"/>
              <a:gd name="connsiteY5" fmla="*/ 882813 h 948295"/>
              <a:gd name="connsiteX6" fmla="*/ 0 w 786901"/>
              <a:gd name="connsiteY6" fmla="*/ 948295 h 948295"/>
              <a:gd name="connsiteX7" fmla="*/ 0 w 786901"/>
              <a:gd name="connsiteY7" fmla="*/ 0 h 948295"/>
              <a:gd name="connsiteX0" fmla="*/ 0 w 786901"/>
              <a:gd name="connsiteY0" fmla="*/ 0 h 948295"/>
              <a:gd name="connsiteX1" fmla="*/ 392907 w 786901"/>
              <a:gd name="connsiteY1" fmla="*/ 65482 h 948295"/>
              <a:gd name="connsiteX2" fmla="*/ 392907 w 786901"/>
              <a:gd name="connsiteY2" fmla="*/ 408666 h 948295"/>
              <a:gd name="connsiteX3" fmla="*/ 784525 w 786901"/>
              <a:gd name="connsiteY3" fmla="*/ 457580 h 948295"/>
              <a:gd name="connsiteX4" fmla="*/ 392907 w 786901"/>
              <a:gd name="connsiteY4" fmla="*/ 539630 h 948295"/>
              <a:gd name="connsiteX5" fmla="*/ 392907 w 786901"/>
              <a:gd name="connsiteY5" fmla="*/ 882813 h 948295"/>
              <a:gd name="connsiteX6" fmla="*/ 0 w 786901"/>
              <a:gd name="connsiteY6" fmla="*/ 948295 h 948295"/>
              <a:gd name="connsiteX0" fmla="*/ 0 w 749957"/>
              <a:gd name="connsiteY0" fmla="*/ 0 h 948295"/>
              <a:gd name="connsiteX1" fmla="*/ 392907 w 749957"/>
              <a:gd name="connsiteY1" fmla="*/ 65482 h 948295"/>
              <a:gd name="connsiteX2" fmla="*/ 392907 w 749957"/>
              <a:gd name="connsiteY2" fmla="*/ 408666 h 948295"/>
              <a:gd name="connsiteX3" fmla="*/ 748143 w 749957"/>
              <a:gd name="connsiteY3" fmla="*/ 441010 h 948295"/>
              <a:gd name="connsiteX4" fmla="*/ 392907 w 749957"/>
              <a:gd name="connsiteY4" fmla="*/ 539630 h 948295"/>
              <a:gd name="connsiteX5" fmla="*/ 392907 w 749957"/>
              <a:gd name="connsiteY5" fmla="*/ 882813 h 948295"/>
              <a:gd name="connsiteX6" fmla="*/ 0 w 749957"/>
              <a:gd name="connsiteY6" fmla="*/ 948295 h 948295"/>
              <a:gd name="connsiteX7" fmla="*/ 0 w 749957"/>
              <a:gd name="connsiteY7" fmla="*/ 0 h 948295"/>
              <a:gd name="connsiteX0" fmla="*/ 0 w 749957"/>
              <a:gd name="connsiteY0" fmla="*/ 0 h 948295"/>
              <a:gd name="connsiteX1" fmla="*/ 392907 w 749957"/>
              <a:gd name="connsiteY1" fmla="*/ 65482 h 948295"/>
              <a:gd name="connsiteX2" fmla="*/ 392907 w 749957"/>
              <a:gd name="connsiteY2" fmla="*/ 408666 h 948295"/>
              <a:gd name="connsiteX3" fmla="*/ 746854 w 749957"/>
              <a:gd name="connsiteY3" fmla="*/ 446534 h 948295"/>
              <a:gd name="connsiteX4" fmla="*/ 392907 w 749957"/>
              <a:gd name="connsiteY4" fmla="*/ 539630 h 948295"/>
              <a:gd name="connsiteX5" fmla="*/ 392907 w 749957"/>
              <a:gd name="connsiteY5" fmla="*/ 882813 h 948295"/>
              <a:gd name="connsiteX6" fmla="*/ 0 w 749957"/>
              <a:gd name="connsiteY6" fmla="*/ 948295 h 948295"/>
              <a:gd name="connsiteX0" fmla="*/ 0 w 748143"/>
              <a:gd name="connsiteY0" fmla="*/ 0 h 948295"/>
              <a:gd name="connsiteX1" fmla="*/ 392907 w 748143"/>
              <a:gd name="connsiteY1" fmla="*/ 65482 h 948295"/>
              <a:gd name="connsiteX2" fmla="*/ 392907 w 748143"/>
              <a:gd name="connsiteY2" fmla="*/ 408666 h 948295"/>
              <a:gd name="connsiteX3" fmla="*/ 748143 w 748143"/>
              <a:gd name="connsiteY3" fmla="*/ 441010 h 948295"/>
              <a:gd name="connsiteX4" fmla="*/ 392907 w 748143"/>
              <a:gd name="connsiteY4" fmla="*/ 539630 h 948295"/>
              <a:gd name="connsiteX5" fmla="*/ 392907 w 748143"/>
              <a:gd name="connsiteY5" fmla="*/ 882813 h 948295"/>
              <a:gd name="connsiteX6" fmla="*/ 0 w 748143"/>
              <a:gd name="connsiteY6" fmla="*/ 948295 h 948295"/>
              <a:gd name="connsiteX7" fmla="*/ 0 w 748143"/>
              <a:gd name="connsiteY7" fmla="*/ 0 h 948295"/>
              <a:gd name="connsiteX0" fmla="*/ 0 w 748143"/>
              <a:gd name="connsiteY0" fmla="*/ 0 h 948295"/>
              <a:gd name="connsiteX1" fmla="*/ 392907 w 748143"/>
              <a:gd name="connsiteY1" fmla="*/ 65482 h 948295"/>
              <a:gd name="connsiteX2" fmla="*/ 392907 w 748143"/>
              <a:gd name="connsiteY2" fmla="*/ 408666 h 948295"/>
              <a:gd name="connsiteX3" fmla="*/ 746854 w 748143"/>
              <a:gd name="connsiteY3" fmla="*/ 446534 h 948295"/>
              <a:gd name="connsiteX4" fmla="*/ 392907 w 748143"/>
              <a:gd name="connsiteY4" fmla="*/ 539630 h 948295"/>
              <a:gd name="connsiteX5" fmla="*/ 392907 w 748143"/>
              <a:gd name="connsiteY5" fmla="*/ 882813 h 948295"/>
              <a:gd name="connsiteX6" fmla="*/ 0 w 748143"/>
              <a:gd name="connsiteY6" fmla="*/ 948295 h 948295"/>
              <a:gd name="connsiteX0" fmla="*/ 0 w 748143"/>
              <a:gd name="connsiteY0" fmla="*/ 0 h 948295"/>
              <a:gd name="connsiteX1" fmla="*/ 392907 w 748143"/>
              <a:gd name="connsiteY1" fmla="*/ 65482 h 948295"/>
              <a:gd name="connsiteX2" fmla="*/ 392907 w 748143"/>
              <a:gd name="connsiteY2" fmla="*/ 408666 h 948295"/>
              <a:gd name="connsiteX3" fmla="*/ 748143 w 748143"/>
              <a:gd name="connsiteY3" fmla="*/ 441010 h 948295"/>
              <a:gd name="connsiteX4" fmla="*/ 392907 w 748143"/>
              <a:gd name="connsiteY4" fmla="*/ 539630 h 948295"/>
              <a:gd name="connsiteX5" fmla="*/ 392907 w 748143"/>
              <a:gd name="connsiteY5" fmla="*/ 882813 h 948295"/>
              <a:gd name="connsiteX6" fmla="*/ 0 w 748143"/>
              <a:gd name="connsiteY6" fmla="*/ 948295 h 948295"/>
              <a:gd name="connsiteX7" fmla="*/ 0 w 748143"/>
              <a:gd name="connsiteY7" fmla="*/ 0 h 948295"/>
              <a:gd name="connsiteX0" fmla="*/ 0 w 748143"/>
              <a:gd name="connsiteY0" fmla="*/ 0 h 948295"/>
              <a:gd name="connsiteX1" fmla="*/ 392907 w 748143"/>
              <a:gd name="connsiteY1" fmla="*/ 65482 h 948295"/>
              <a:gd name="connsiteX2" fmla="*/ 392907 w 748143"/>
              <a:gd name="connsiteY2" fmla="*/ 408666 h 948295"/>
              <a:gd name="connsiteX3" fmla="*/ 746854 w 748143"/>
              <a:gd name="connsiteY3" fmla="*/ 446534 h 948295"/>
              <a:gd name="connsiteX4" fmla="*/ 392907 w 748143"/>
              <a:gd name="connsiteY4" fmla="*/ 539630 h 948295"/>
              <a:gd name="connsiteX5" fmla="*/ 392907 w 748143"/>
              <a:gd name="connsiteY5" fmla="*/ 882813 h 948295"/>
              <a:gd name="connsiteX6" fmla="*/ 0 w 748143"/>
              <a:gd name="connsiteY6" fmla="*/ 948295 h 948295"/>
              <a:gd name="connsiteX0" fmla="*/ 0 w 748143"/>
              <a:gd name="connsiteY0" fmla="*/ 0 h 948295"/>
              <a:gd name="connsiteX1" fmla="*/ 392907 w 748143"/>
              <a:gd name="connsiteY1" fmla="*/ 65482 h 948295"/>
              <a:gd name="connsiteX2" fmla="*/ 392907 w 748143"/>
              <a:gd name="connsiteY2" fmla="*/ 408666 h 948295"/>
              <a:gd name="connsiteX3" fmla="*/ 748143 w 748143"/>
              <a:gd name="connsiteY3" fmla="*/ 441010 h 948295"/>
              <a:gd name="connsiteX4" fmla="*/ 392907 w 748143"/>
              <a:gd name="connsiteY4" fmla="*/ 539630 h 948295"/>
              <a:gd name="connsiteX5" fmla="*/ 392907 w 748143"/>
              <a:gd name="connsiteY5" fmla="*/ 882813 h 948295"/>
              <a:gd name="connsiteX6" fmla="*/ 0 w 748143"/>
              <a:gd name="connsiteY6" fmla="*/ 948295 h 948295"/>
              <a:gd name="connsiteX7" fmla="*/ 0 w 748143"/>
              <a:gd name="connsiteY7" fmla="*/ 0 h 948295"/>
              <a:gd name="connsiteX0" fmla="*/ 0 w 748143"/>
              <a:gd name="connsiteY0" fmla="*/ 0 h 948295"/>
              <a:gd name="connsiteX1" fmla="*/ 392907 w 748143"/>
              <a:gd name="connsiteY1" fmla="*/ 65482 h 948295"/>
              <a:gd name="connsiteX2" fmla="*/ 392907 w 748143"/>
              <a:gd name="connsiteY2" fmla="*/ 408666 h 948295"/>
              <a:gd name="connsiteX3" fmla="*/ 746854 w 748143"/>
              <a:gd name="connsiteY3" fmla="*/ 446534 h 948295"/>
              <a:gd name="connsiteX4" fmla="*/ 392907 w 748143"/>
              <a:gd name="connsiteY4" fmla="*/ 539630 h 948295"/>
              <a:gd name="connsiteX5" fmla="*/ 392907 w 748143"/>
              <a:gd name="connsiteY5" fmla="*/ 882813 h 948295"/>
              <a:gd name="connsiteX6" fmla="*/ 0 w 748143"/>
              <a:gd name="connsiteY6" fmla="*/ 948295 h 948295"/>
              <a:gd name="connsiteX0" fmla="*/ 0 w 748143"/>
              <a:gd name="connsiteY0" fmla="*/ 0 h 948295"/>
              <a:gd name="connsiteX1" fmla="*/ 392907 w 748143"/>
              <a:gd name="connsiteY1" fmla="*/ 65482 h 948295"/>
              <a:gd name="connsiteX2" fmla="*/ 392907 w 748143"/>
              <a:gd name="connsiteY2" fmla="*/ 408666 h 948295"/>
              <a:gd name="connsiteX3" fmla="*/ 748143 w 748143"/>
              <a:gd name="connsiteY3" fmla="*/ 441010 h 948295"/>
              <a:gd name="connsiteX4" fmla="*/ 392907 w 748143"/>
              <a:gd name="connsiteY4" fmla="*/ 539630 h 948295"/>
              <a:gd name="connsiteX5" fmla="*/ 392907 w 748143"/>
              <a:gd name="connsiteY5" fmla="*/ 882813 h 948295"/>
              <a:gd name="connsiteX6" fmla="*/ 0 w 748143"/>
              <a:gd name="connsiteY6" fmla="*/ 948295 h 948295"/>
              <a:gd name="connsiteX7" fmla="*/ 0 w 748143"/>
              <a:gd name="connsiteY7" fmla="*/ 0 h 948295"/>
              <a:gd name="connsiteX0" fmla="*/ 0 w 748143"/>
              <a:gd name="connsiteY0" fmla="*/ 0 h 948295"/>
              <a:gd name="connsiteX1" fmla="*/ 392907 w 748143"/>
              <a:gd name="connsiteY1" fmla="*/ 65482 h 948295"/>
              <a:gd name="connsiteX2" fmla="*/ 392907 w 748143"/>
              <a:gd name="connsiteY2" fmla="*/ 408666 h 948295"/>
              <a:gd name="connsiteX3" fmla="*/ 746854 w 748143"/>
              <a:gd name="connsiteY3" fmla="*/ 446534 h 948295"/>
              <a:gd name="connsiteX4" fmla="*/ 392907 w 748143"/>
              <a:gd name="connsiteY4" fmla="*/ 539630 h 948295"/>
              <a:gd name="connsiteX5" fmla="*/ 392907 w 748143"/>
              <a:gd name="connsiteY5" fmla="*/ 882813 h 948295"/>
              <a:gd name="connsiteX6" fmla="*/ 0 w 748143"/>
              <a:gd name="connsiteY6" fmla="*/ 948295 h 948295"/>
              <a:gd name="connsiteX0" fmla="*/ 0 w 771967"/>
              <a:gd name="connsiteY0" fmla="*/ 0 h 948295"/>
              <a:gd name="connsiteX1" fmla="*/ 392907 w 771967"/>
              <a:gd name="connsiteY1" fmla="*/ 65482 h 948295"/>
              <a:gd name="connsiteX2" fmla="*/ 392907 w 771967"/>
              <a:gd name="connsiteY2" fmla="*/ 408666 h 948295"/>
              <a:gd name="connsiteX3" fmla="*/ 748143 w 771967"/>
              <a:gd name="connsiteY3" fmla="*/ 441010 h 948295"/>
              <a:gd name="connsiteX4" fmla="*/ 392907 w 771967"/>
              <a:gd name="connsiteY4" fmla="*/ 539630 h 948295"/>
              <a:gd name="connsiteX5" fmla="*/ 392907 w 771967"/>
              <a:gd name="connsiteY5" fmla="*/ 882813 h 948295"/>
              <a:gd name="connsiteX6" fmla="*/ 0 w 771967"/>
              <a:gd name="connsiteY6" fmla="*/ 948295 h 948295"/>
              <a:gd name="connsiteX7" fmla="*/ 0 w 771967"/>
              <a:gd name="connsiteY7" fmla="*/ 0 h 948295"/>
              <a:gd name="connsiteX0" fmla="*/ 0 w 771967"/>
              <a:gd name="connsiteY0" fmla="*/ 0 h 948295"/>
              <a:gd name="connsiteX1" fmla="*/ 392907 w 771967"/>
              <a:gd name="connsiteY1" fmla="*/ 65482 h 948295"/>
              <a:gd name="connsiteX2" fmla="*/ 392907 w 771967"/>
              <a:gd name="connsiteY2" fmla="*/ 408666 h 948295"/>
              <a:gd name="connsiteX3" fmla="*/ 771967 w 771967"/>
              <a:gd name="connsiteY3" fmla="*/ 474149 h 948295"/>
              <a:gd name="connsiteX4" fmla="*/ 392907 w 771967"/>
              <a:gd name="connsiteY4" fmla="*/ 539630 h 948295"/>
              <a:gd name="connsiteX5" fmla="*/ 392907 w 771967"/>
              <a:gd name="connsiteY5" fmla="*/ 882813 h 948295"/>
              <a:gd name="connsiteX6" fmla="*/ 0 w 771967"/>
              <a:gd name="connsiteY6" fmla="*/ 948295 h 948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1967" h="948295" stroke="0" extrusionOk="0">
                <a:moveTo>
                  <a:pt x="0" y="0"/>
                </a:moveTo>
                <a:cubicBezTo>
                  <a:pt x="216997" y="0"/>
                  <a:pt x="392907" y="29317"/>
                  <a:pt x="392907" y="65482"/>
                </a:cubicBezTo>
                <a:lnTo>
                  <a:pt x="392907" y="408666"/>
                </a:lnTo>
                <a:cubicBezTo>
                  <a:pt x="392907" y="444831"/>
                  <a:pt x="531146" y="441010"/>
                  <a:pt x="748143" y="441010"/>
                </a:cubicBezTo>
                <a:cubicBezTo>
                  <a:pt x="531146" y="441010"/>
                  <a:pt x="392907" y="503465"/>
                  <a:pt x="392907" y="539630"/>
                </a:cubicBezTo>
                <a:lnTo>
                  <a:pt x="392907" y="882813"/>
                </a:lnTo>
                <a:cubicBezTo>
                  <a:pt x="392907" y="918978"/>
                  <a:pt x="216997" y="948295"/>
                  <a:pt x="0" y="948295"/>
                </a:cubicBezTo>
                <a:lnTo>
                  <a:pt x="0" y="0"/>
                </a:lnTo>
                <a:close/>
              </a:path>
              <a:path w="771967" h="948295" fill="none">
                <a:moveTo>
                  <a:pt x="0" y="0"/>
                </a:moveTo>
                <a:cubicBezTo>
                  <a:pt x="216997" y="0"/>
                  <a:pt x="392907" y="29317"/>
                  <a:pt x="392907" y="65482"/>
                </a:cubicBezTo>
                <a:lnTo>
                  <a:pt x="392907" y="408666"/>
                </a:lnTo>
                <a:cubicBezTo>
                  <a:pt x="569880" y="427600"/>
                  <a:pt x="771967" y="452322"/>
                  <a:pt x="771967" y="474149"/>
                </a:cubicBezTo>
                <a:lnTo>
                  <a:pt x="392907" y="539630"/>
                </a:lnTo>
                <a:lnTo>
                  <a:pt x="392907" y="882813"/>
                </a:lnTo>
                <a:cubicBezTo>
                  <a:pt x="392907" y="918978"/>
                  <a:pt x="216997" y="948295"/>
                  <a:pt x="0" y="948295"/>
                </a:cubicBezTo>
              </a:path>
            </a:pathLst>
          </a:custGeom>
          <a:ln w="349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 name="Content Placeholder 1">
            <a:extLst>
              <a:ext uri="{FF2B5EF4-FFF2-40B4-BE49-F238E27FC236}">
                <a16:creationId xmlns:a16="http://schemas.microsoft.com/office/drawing/2014/main" id="{F64C7F4B-FF3F-F33A-A08F-4972AA1FD75F}"/>
              </a:ext>
            </a:extLst>
          </p:cNvPr>
          <p:cNvSpPr txBox="1">
            <a:spLocks/>
          </p:cNvSpPr>
          <p:nvPr/>
        </p:nvSpPr>
        <p:spPr>
          <a:xfrm>
            <a:off x="589385" y="1084132"/>
            <a:ext cx="3681482" cy="2957780"/>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b="1"/>
              <a:t>WHO</a:t>
            </a:r>
          </a:p>
          <a:p>
            <a:pPr marL="342900" indent="-342900">
              <a:buClr>
                <a:srgbClr val="EF7A12"/>
              </a:buClr>
              <a:buFont typeface="Arial" panose="020B0604020202020204" pitchFamily="34" charset="0"/>
              <a:buChar char="•"/>
            </a:pPr>
            <a:r>
              <a:rPr lang="en-GB" sz="2000"/>
              <a:t>2400 TTC participants</a:t>
            </a:r>
          </a:p>
          <a:p>
            <a:pPr marL="342900" indent="-342900">
              <a:buClr>
                <a:srgbClr val="EF7A12"/>
              </a:buClr>
              <a:buFont typeface="Arial" panose="020B0604020202020204" pitchFamily="34" charset="0"/>
              <a:buChar char="•"/>
            </a:pPr>
            <a:r>
              <a:rPr lang="en-GB" sz="2000"/>
              <a:t>450 JC participants</a:t>
            </a:r>
          </a:p>
          <a:p>
            <a:pPr marL="342900" indent="-342900">
              <a:buClr>
                <a:srgbClr val="EF7A12"/>
              </a:buClr>
              <a:buFont typeface="Arial" panose="020B0604020202020204" pitchFamily="34" charset="0"/>
              <a:buChar char="•"/>
            </a:pPr>
            <a:r>
              <a:rPr lang="en-GB" sz="2000"/>
              <a:t>50 GC participants</a:t>
            </a:r>
          </a:p>
          <a:p>
            <a:pPr marL="342900" indent="-342900">
              <a:buClr>
                <a:srgbClr val="EF7A12"/>
              </a:buClr>
              <a:buFont typeface="Arial" panose="020B0604020202020204" pitchFamily="34" charset="0"/>
              <a:buChar char="•"/>
            </a:pPr>
            <a:r>
              <a:rPr lang="en-GB" sz="2000"/>
              <a:t>2000 Team Staff</a:t>
            </a:r>
          </a:p>
          <a:p>
            <a:pPr marL="342900" indent="-342900">
              <a:buClr>
                <a:srgbClr val="EF7A12"/>
              </a:buClr>
              <a:buFont typeface="Arial" panose="020B0604020202020204" pitchFamily="34" charset="0"/>
              <a:buChar char="•"/>
            </a:pPr>
            <a:r>
              <a:rPr lang="en-GB" sz="2000"/>
              <a:t>1000 enablers</a:t>
            </a:r>
          </a:p>
          <a:p>
            <a:pPr marL="342900" indent="-342900">
              <a:buClr>
                <a:srgbClr val="EF7A12"/>
              </a:buClr>
              <a:buFont typeface="Arial" panose="020B0604020202020204" pitchFamily="34" charset="0"/>
              <a:buChar char="•"/>
            </a:pPr>
            <a:r>
              <a:rPr lang="en-GB" sz="2000"/>
              <a:t>6000 spectators</a:t>
            </a:r>
          </a:p>
        </p:txBody>
      </p:sp>
    </p:spTree>
    <p:extLst>
      <p:ext uri="{BB962C8B-B14F-4D97-AF65-F5344CB8AC3E}">
        <p14:creationId xmlns:p14="http://schemas.microsoft.com/office/powerpoint/2010/main" val="3788007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76002" y="256333"/>
            <a:ext cx="2647694" cy="313932"/>
          </a:xfrm>
        </p:spPr>
        <p:txBody>
          <a:bodyPr/>
          <a:lstStyle/>
          <a:p>
            <a:r>
              <a:rPr lang="en-GB"/>
              <a:t>Introduction to ten tors </a:t>
            </a:r>
          </a:p>
        </p:txBody>
      </p:sp>
      <p:sp>
        <p:nvSpPr>
          <p:cNvPr id="4" name="Text Placeholder 3"/>
          <p:cNvSpPr>
            <a:spLocks noGrp="1"/>
          </p:cNvSpPr>
          <p:nvPr>
            <p:ph type="body" sz="quarter" idx="10"/>
          </p:nvPr>
        </p:nvSpPr>
        <p:spPr>
          <a:xfrm>
            <a:off x="576002" y="561128"/>
            <a:ext cx="6384037" cy="349200"/>
          </a:xfrm>
        </p:spPr>
        <p:txBody>
          <a:bodyPr/>
          <a:lstStyle/>
          <a:p>
            <a:r>
              <a:rPr lang="en-GB">
                <a:latin typeface="Arial Narrow"/>
              </a:rPr>
              <a:t>Selection committee – Ten Tors Challenge</a:t>
            </a:r>
            <a:endParaRPr lang="en-GB"/>
          </a:p>
        </p:txBody>
      </p:sp>
      <p:sp>
        <p:nvSpPr>
          <p:cNvPr id="14" name="TextBox 13">
            <a:extLst>
              <a:ext uri="{FF2B5EF4-FFF2-40B4-BE49-F238E27FC236}">
                <a16:creationId xmlns:a16="http://schemas.microsoft.com/office/drawing/2014/main" id="{BA31EA80-D53D-4BE3-AC80-5E912B39D59A}"/>
              </a:ext>
            </a:extLst>
          </p:cNvPr>
          <p:cNvSpPr txBox="1"/>
          <p:nvPr/>
        </p:nvSpPr>
        <p:spPr>
          <a:xfrm>
            <a:off x="2692557" y="6426103"/>
            <a:ext cx="2743200" cy="29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340">
              <a:cs typeface="Calibri"/>
            </a:endParaRPr>
          </a:p>
        </p:txBody>
      </p:sp>
      <p:sp>
        <p:nvSpPr>
          <p:cNvPr id="52" name="Content Placeholder 1">
            <a:extLst>
              <a:ext uri="{FF2B5EF4-FFF2-40B4-BE49-F238E27FC236}">
                <a16:creationId xmlns:a16="http://schemas.microsoft.com/office/drawing/2014/main" id="{F0E8835D-CD07-6DDE-DB1A-63B53D6EE0AC}"/>
              </a:ext>
            </a:extLst>
          </p:cNvPr>
          <p:cNvSpPr>
            <a:spLocks noGrp="1"/>
          </p:cNvSpPr>
          <p:nvPr>
            <p:ph idx="1"/>
          </p:nvPr>
        </p:nvSpPr>
        <p:spPr>
          <a:xfrm>
            <a:off x="276056" y="1084131"/>
            <a:ext cx="3665008" cy="3020677"/>
          </a:xfrm>
          <a:ln w="50800">
            <a:solidFill>
              <a:srgbClr val="EF7A12"/>
            </a:solidFill>
          </a:ln>
        </p:spPr>
        <p:txBody>
          <a:bodyPr anchor="ctr"/>
          <a:lstStyle/>
          <a:p>
            <a:pPr algn="ctr"/>
            <a:r>
              <a:rPr lang="en-GB" sz="2000" b="1"/>
              <a:t>APPLICATION &amp; ALLOCATION</a:t>
            </a:r>
          </a:p>
          <a:p>
            <a:pPr marL="342900" indent="-342900">
              <a:buClr>
                <a:srgbClr val="EF7A12"/>
              </a:buClr>
              <a:buFont typeface="Arial" panose="020B0604020202020204" pitchFamily="34" charset="0"/>
              <a:buChar char="•"/>
            </a:pPr>
            <a:r>
              <a:rPr lang="en-GB" sz="2000"/>
              <a:t>515 applications received.</a:t>
            </a:r>
          </a:p>
          <a:p>
            <a:pPr marL="342900" indent="-342900">
              <a:buClr>
                <a:srgbClr val="EF7A12"/>
              </a:buClr>
              <a:buFont typeface="Arial" panose="020B0604020202020204" pitchFamily="34" charset="0"/>
              <a:buChar char="•"/>
            </a:pPr>
            <a:r>
              <a:rPr lang="en-GB" sz="2000"/>
              <a:t>400 available places.</a:t>
            </a:r>
          </a:p>
          <a:p>
            <a:pPr marL="342900" indent="-342900">
              <a:buClr>
                <a:srgbClr val="EF7A12"/>
              </a:buClr>
              <a:buFont typeface="Arial" panose="020B0604020202020204" pitchFamily="34" charset="0"/>
              <a:buChar char="•"/>
            </a:pPr>
            <a:r>
              <a:rPr lang="en-GB" sz="2000"/>
              <a:t>451 teams allocated.</a:t>
            </a:r>
          </a:p>
          <a:p>
            <a:pPr marL="342900" indent="-342900">
              <a:buClr>
                <a:srgbClr val="EF7A12"/>
              </a:buClr>
              <a:buFont typeface="Arial" panose="020B0604020202020204" pitchFamily="34" charset="0"/>
              <a:buChar char="•"/>
            </a:pPr>
            <a:r>
              <a:rPr lang="en-GB" sz="2000"/>
              <a:t>211 establishments.</a:t>
            </a:r>
            <a:endParaRPr lang="en-GB" sz="1600"/>
          </a:p>
        </p:txBody>
      </p:sp>
      <p:sp>
        <p:nvSpPr>
          <p:cNvPr id="53" name="Content Placeholder 1">
            <a:extLst>
              <a:ext uri="{FF2B5EF4-FFF2-40B4-BE49-F238E27FC236}">
                <a16:creationId xmlns:a16="http://schemas.microsoft.com/office/drawing/2014/main" id="{7D6E23E7-0B6B-E3B6-2803-DF4201B7FEB6}"/>
              </a:ext>
            </a:extLst>
          </p:cNvPr>
          <p:cNvSpPr txBox="1">
            <a:spLocks/>
          </p:cNvSpPr>
          <p:nvPr/>
        </p:nvSpPr>
        <p:spPr>
          <a:xfrm>
            <a:off x="4059936" y="1103267"/>
            <a:ext cx="4983480" cy="3020677"/>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b="1"/>
              <a:t>COMMITTEE DECISIONS</a:t>
            </a:r>
          </a:p>
          <a:p>
            <a:pPr marL="342900" indent="-342900">
              <a:buClr>
                <a:srgbClr val="EF7A12"/>
              </a:buClr>
              <a:buFont typeface="Arial" panose="020B0604020202020204" pitchFamily="34" charset="0"/>
              <a:buChar char="•"/>
            </a:pPr>
            <a:r>
              <a:rPr lang="en-GB" sz="2000"/>
              <a:t>Max 3 teams per establishment</a:t>
            </a:r>
          </a:p>
          <a:p>
            <a:pPr marL="342900" indent="-342900">
              <a:buClr>
                <a:srgbClr val="EF7A12"/>
              </a:buClr>
              <a:buFont typeface="Arial" panose="020B0604020202020204" pitchFamily="34" charset="0"/>
              <a:buChar char="•"/>
            </a:pPr>
            <a:r>
              <a:rPr lang="en-GB" sz="2000"/>
              <a:t>Distance changes allowed</a:t>
            </a:r>
          </a:p>
          <a:p>
            <a:pPr marL="800100" lvl="1" indent="-342900">
              <a:buClr>
                <a:srgbClr val="EF7A12"/>
              </a:buClr>
              <a:buFont typeface="Arial" panose="020B0604020202020204" pitchFamily="34" charset="0"/>
              <a:buChar char="•"/>
            </a:pPr>
            <a:r>
              <a:rPr lang="en-GB" sz="2000"/>
              <a:t>No more than 2 teams at 1 distance</a:t>
            </a:r>
            <a:endParaRPr lang="en-GB" sz="1600"/>
          </a:p>
          <a:p>
            <a:pPr marL="342900" indent="-342900">
              <a:buClr>
                <a:srgbClr val="EF7A12"/>
              </a:buClr>
              <a:buFont typeface="Arial" panose="020B0604020202020204" pitchFamily="34" charset="0"/>
              <a:buChar char="•"/>
            </a:pPr>
            <a:r>
              <a:rPr lang="en-GB" sz="2000"/>
              <a:t>3 out of area establishments  met criteria</a:t>
            </a:r>
          </a:p>
          <a:p>
            <a:pPr marL="800100" lvl="1" indent="-342900">
              <a:buClr>
                <a:srgbClr val="EF7A12"/>
              </a:buClr>
              <a:buFont typeface="Arial" panose="020B0604020202020204" pitchFamily="34" charset="0"/>
              <a:buChar char="•"/>
            </a:pPr>
            <a:r>
              <a:rPr lang="en-GB" sz="2000"/>
              <a:t>Allocated 1 team each</a:t>
            </a:r>
          </a:p>
        </p:txBody>
      </p:sp>
      <p:sp>
        <p:nvSpPr>
          <p:cNvPr id="54" name="Content Placeholder 1">
            <a:extLst>
              <a:ext uri="{FF2B5EF4-FFF2-40B4-BE49-F238E27FC236}">
                <a16:creationId xmlns:a16="http://schemas.microsoft.com/office/drawing/2014/main" id="{AC815479-E62B-C135-4C1F-9AFFBA3C385D}"/>
              </a:ext>
            </a:extLst>
          </p:cNvPr>
          <p:cNvSpPr txBox="1">
            <a:spLocks/>
          </p:cNvSpPr>
          <p:nvPr/>
        </p:nvSpPr>
        <p:spPr>
          <a:xfrm>
            <a:off x="276056" y="4254182"/>
            <a:ext cx="3665008" cy="1939282"/>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b="1"/>
              <a:t>RESERVE TEAMS</a:t>
            </a:r>
          </a:p>
          <a:p>
            <a:pPr marL="342900" indent="-342900">
              <a:buClr>
                <a:srgbClr val="EF7A12"/>
              </a:buClr>
              <a:buFont typeface="Arial" panose="020B0604020202020204" pitchFamily="34" charset="0"/>
              <a:buChar char="•"/>
            </a:pPr>
            <a:r>
              <a:rPr lang="en-GB" sz="2000"/>
              <a:t>No reserve places allocated at TT26</a:t>
            </a:r>
          </a:p>
          <a:p>
            <a:pPr marL="342900" indent="-342900">
              <a:buClr>
                <a:srgbClr val="EF7A12"/>
              </a:buClr>
              <a:buFont typeface="Arial" panose="020B0604020202020204" pitchFamily="34" charset="0"/>
              <a:buChar char="•"/>
            </a:pPr>
            <a:r>
              <a:rPr lang="en-GB" sz="2000" b="1"/>
              <a:t>NO</a:t>
            </a:r>
            <a:r>
              <a:rPr lang="en-GB" sz="2000"/>
              <a:t> reserve places TT27 - reviewed 01 Apr</a:t>
            </a:r>
          </a:p>
        </p:txBody>
      </p:sp>
      <p:sp>
        <p:nvSpPr>
          <p:cNvPr id="55" name="Content Placeholder 1">
            <a:extLst>
              <a:ext uri="{FF2B5EF4-FFF2-40B4-BE49-F238E27FC236}">
                <a16:creationId xmlns:a16="http://schemas.microsoft.com/office/drawing/2014/main" id="{74975CF1-A549-0004-2A8E-439C358E5B93}"/>
              </a:ext>
            </a:extLst>
          </p:cNvPr>
          <p:cNvSpPr txBox="1">
            <a:spLocks/>
          </p:cNvSpPr>
          <p:nvPr/>
        </p:nvSpPr>
        <p:spPr>
          <a:xfrm>
            <a:off x="4059936" y="4254182"/>
            <a:ext cx="3931920" cy="1939282"/>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b="1"/>
              <a:t>WITHDRAWALS </a:t>
            </a:r>
          </a:p>
          <a:p>
            <a:pPr marL="342900" indent="-342900">
              <a:buClr>
                <a:srgbClr val="EF7A12"/>
              </a:buClr>
              <a:buFont typeface="Arial" panose="020B0604020202020204" pitchFamily="34" charset="0"/>
              <a:buChar char="•"/>
            </a:pPr>
            <a:r>
              <a:rPr lang="en-GB" sz="2000"/>
              <a:t>After payment, no refunds</a:t>
            </a:r>
          </a:p>
          <a:p>
            <a:pPr marL="342900" indent="-342900">
              <a:buClr>
                <a:srgbClr val="EF7A12"/>
              </a:buClr>
              <a:buFont typeface="Arial" panose="020B0604020202020204" pitchFamily="34" charset="0"/>
              <a:buChar char="•"/>
            </a:pPr>
            <a:r>
              <a:rPr lang="en-GB" sz="2000"/>
              <a:t>Notify TT as soon as possible</a:t>
            </a:r>
          </a:p>
          <a:p>
            <a:pPr>
              <a:buClr>
                <a:srgbClr val="EF7A12"/>
              </a:buClr>
            </a:pPr>
            <a:endParaRPr lang="en-GB" sz="2000"/>
          </a:p>
          <a:p>
            <a:pPr marL="342900" indent="-342900">
              <a:buClr>
                <a:srgbClr val="EF7A12"/>
              </a:buClr>
              <a:buFont typeface="Arial" panose="020B0604020202020204" pitchFamily="34" charset="0"/>
              <a:buChar char="•"/>
            </a:pPr>
            <a:endParaRPr lang="en-GB" sz="1600"/>
          </a:p>
        </p:txBody>
      </p:sp>
    </p:spTree>
    <p:extLst>
      <p:ext uri="{BB962C8B-B14F-4D97-AF65-F5344CB8AC3E}">
        <p14:creationId xmlns:p14="http://schemas.microsoft.com/office/powerpoint/2010/main" val="3172947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AD311-F82A-4F0E-4CD9-B6A139DF748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A5B07E8-05B8-5814-BB11-FD2AB484BFEC}"/>
              </a:ext>
            </a:extLst>
          </p:cNvPr>
          <p:cNvSpPr>
            <a:spLocks noGrp="1"/>
          </p:cNvSpPr>
          <p:nvPr>
            <p:ph type="ctrTitle"/>
          </p:nvPr>
        </p:nvSpPr>
        <p:spPr>
          <a:xfrm>
            <a:off x="576002" y="256333"/>
            <a:ext cx="2647694" cy="313932"/>
          </a:xfrm>
        </p:spPr>
        <p:txBody>
          <a:bodyPr/>
          <a:lstStyle/>
          <a:p>
            <a:r>
              <a:rPr lang="en-GB"/>
              <a:t>Introduction to ten tors </a:t>
            </a:r>
          </a:p>
        </p:txBody>
      </p:sp>
      <p:sp>
        <p:nvSpPr>
          <p:cNvPr id="4" name="Text Placeholder 3">
            <a:extLst>
              <a:ext uri="{FF2B5EF4-FFF2-40B4-BE49-F238E27FC236}">
                <a16:creationId xmlns:a16="http://schemas.microsoft.com/office/drawing/2014/main" id="{AB2F7140-80FF-5C1C-6EB5-8BD0FD597ABE}"/>
              </a:ext>
            </a:extLst>
          </p:cNvPr>
          <p:cNvSpPr>
            <a:spLocks noGrp="1"/>
          </p:cNvSpPr>
          <p:nvPr>
            <p:ph type="body" sz="quarter" idx="10"/>
          </p:nvPr>
        </p:nvSpPr>
        <p:spPr>
          <a:xfrm>
            <a:off x="576002" y="561128"/>
            <a:ext cx="6074915" cy="349200"/>
          </a:xfrm>
        </p:spPr>
        <p:txBody>
          <a:bodyPr/>
          <a:lstStyle/>
          <a:p>
            <a:r>
              <a:rPr lang="en-GB">
                <a:latin typeface="Arial Narrow"/>
              </a:rPr>
              <a:t>Selection committee – jubilee challenge</a:t>
            </a:r>
            <a:endParaRPr lang="en-GB"/>
          </a:p>
        </p:txBody>
      </p:sp>
      <p:sp>
        <p:nvSpPr>
          <p:cNvPr id="40" name="Content Placeholder 1">
            <a:extLst>
              <a:ext uri="{FF2B5EF4-FFF2-40B4-BE49-F238E27FC236}">
                <a16:creationId xmlns:a16="http://schemas.microsoft.com/office/drawing/2014/main" id="{A381BB7B-2D75-3DCC-AB48-463DA44F548D}"/>
              </a:ext>
            </a:extLst>
          </p:cNvPr>
          <p:cNvSpPr>
            <a:spLocks noGrp="1"/>
          </p:cNvSpPr>
          <p:nvPr>
            <p:ph idx="1"/>
          </p:nvPr>
        </p:nvSpPr>
        <p:spPr>
          <a:xfrm>
            <a:off x="2370032" y="1084131"/>
            <a:ext cx="4211912" cy="2354229"/>
          </a:xfrm>
          <a:ln w="50800">
            <a:solidFill>
              <a:srgbClr val="EF7A12"/>
            </a:solidFill>
          </a:ln>
        </p:spPr>
        <p:txBody>
          <a:bodyPr anchor="ctr"/>
          <a:lstStyle/>
          <a:p>
            <a:pPr algn="ctr"/>
            <a:r>
              <a:rPr lang="en-GB" sz="2000" b="1"/>
              <a:t>APPLICATION &amp; ALLOCATION</a:t>
            </a:r>
          </a:p>
          <a:p>
            <a:pPr marL="342900" indent="-342900">
              <a:buClr>
                <a:srgbClr val="EF7A12"/>
              </a:buClr>
              <a:buFont typeface="Arial" panose="020B0604020202020204" pitchFamily="34" charset="0"/>
              <a:buChar char="•"/>
            </a:pPr>
            <a:r>
              <a:rPr lang="en-GB" sz="2000"/>
              <a:t>631 applications received</a:t>
            </a:r>
          </a:p>
          <a:p>
            <a:pPr marL="342900" indent="-342900">
              <a:buClr>
                <a:srgbClr val="EF7A12"/>
              </a:buClr>
              <a:buFont typeface="Arial" panose="020B0604020202020204" pitchFamily="34" charset="0"/>
              <a:buChar char="•"/>
            </a:pPr>
            <a:r>
              <a:rPr lang="en-GB" sz="2000"/>
              <a:t>450 available places</a:t>
            </a:r>
          </a:p>
          <a:p>
            <a:pPr marL="342900" indent="-342900">
              <a:buClr>
                <a:srgbClr val="EF7A12"/>
              </a:buClr>
              <a:buFont typeface="Arial" panose="020B0604020202020204" pitchFamily="34" charset="0"/>
              <a:buChar char="•"/>
            </a:pPr>
            <a:r>
              <a:rPr lang="en-GB" sz="2000"/>
              <a:t>631 teams allocated</a:t>
            </a:r>
          </a:p>
          <a:p>
            <a:pPr marL="342900" indent="-342900">
              <a:buClr>
                <a:srgbClr val="EF7A12"/>
              </a:buClr>
              <a:buFont typeface="Arial" panose="020B0604020202020204" pitchFamily="34" charset="0"/>
              <a:buChar char="•"/>
            </a:pPr>
            <a:r>
              <a:rPr lang="en-GB" sz="2000"/>
              <a:t>49 establishments</a:t>
            </a:r>
            <a:endParaRPr lang="en-GB" sz="1600"/>
          </a:p>
        </p:txBody>
      </p:sp>
      <p:sp>
        <p:nvSpPr>
          <p:cNvPr id="41" name="Content Placeholder 1">
            <a:extLst>
              <a:ext uri="{FF2B5EF4-FFF2-40B4-BE49-F238E27FC236}">
                <a16:creationId xmlns:a16="http://schemas.microsoft.com/office/drawing/2014/main" id="{332D0368-C461-4D99-2B37-D9290B36F4AE}"/>
              </a:ext>
            </a:extLst>
          </p:cNvPr>
          <p:cNvSpPr txBox="1">
            <a:spLocks/>
          </p:cNvSpPr>
          <p:nvPr/>
        </p:nvSpPr>
        <p:spPr>
          <a:xfrm>
            <a:off x="119459" y="3556262"/>
            <a:ext cx="4211912" cy="1390642"/>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GB" sz="2000" b="1"/>
          </a:p>
          <a:p>
            <a:pPr algn="ctr"/>
            <a:r>
              <a:rPr lang="en-GB" sz="2000" b="1"/>
              <a:t>COMMITTEE DECISIONS</a:t>
            </a:r>
          </a:p>
          <a:p>
            <a:pPr marL="342900" indent="-342900">
              <a:buClr>
                <a:srgbClr val="EF7A12"/>
              </a:buClr>
              <a:buFont typeface="Arial" panose="020B0604020202020204" pitchFamily="34" charset="0"/>
              <a:buChar char="•"/>
            </a:pPr>
            <a:r>
              <a:rPr lang="en-GB" sz="2000"/>
              <a:t>Distance changes allowed</a:t>
            </a:r>
          </a:p>
          <a:p>
            <a:pPr marL="342900" indent="-342900">
              <a:buClr>
                <a:srgbClr val="EF7A12"/>
              </a:buClr>
              <a:buFont typeface="Arial" panose="020B0604020202020204" pitchFamily="34" charset="0"/>
              <a:buChar char="•"/>
            </a:pPr>
            <a:endParaRPr lang="en-GB" sz="2000"/>
          </a:p>
          <a:p>
            <a:pPr marL="342900" indent="-342900">
              <a:buClr>
                <a:srgbClr val="EF7A12"/>
              </a:buClr>
              <a:buFont typeface="Arial" panose="020B0604020202020204" pitchFamily="34" charset="0"/>
              <a:buChar char="•"/>
            </a:pPr>
            <a:endParaRPr lang="en-GB" sz="1600"/>
          </a:p>
        </p:txBody>
      </p:sp>
      <p:sp>
        <p:nvSpPr>
          <p:cNvPr id="43" name="Content Placeholder 1">
            <a:extLst>
              <a:ext uri="{FF2B5EF4-FFF2-40B4-BE49-F238E27FC236}">
                <a16:creationId xmlns:a16="http://schemas.microsoft.com/office/drawing/2014/main" id="{C0DFD106-4544-1F86-ADCF-AD3DF2E0EA9D}"/>
              </a:ext>
            </a:extLst>
          </p:cNvPr>
          <p:cNvSpPr txBox="1">
            <a:spLocks/>
          </p:cNvSpPr>
          <p:nvPr/>
        </p:nvSpPr>
        <p:spPr>
          <a:xfrm>
            <a:off x="4656032" y="3556262"/>
            <a:ext cx="4211912" cy="1390642"/>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GB" sz="2000" b="1"/>
          </a:p>
          <a:p>
            <a:pPr algn="ctr"/>
            <a:endParaRPr lang="en-GB" sz="2000" b="1"/>
          </a:p>
          <a:p>
            <a:pPr algn="ctr"/>
            <a:r>
              <a:rPr lang="en-GB" sz="2000" b="1"/>
              <a:t>WITHDRAWALS </a:t>
            </a:r>
          </a:p>
          <a:p>
            <a:pPr marL="342900" indent="-342900">
              <a:buClr>
                <a:srgbClr val="EF7A12"/>
              </a:buClr>
              <a:buFont typeface="Arial" panose="020B0604020202020204" pitchFamily="34" charset="0"/>
              <a:buChar char="•"/>
            </a:pPr>
            <a:r>
              <a:rPr lang="en-GB" sz="2000"/>
              <a:t>After payment, no refunds</a:t>
            </a:r>
          </a:p>
          <a:p>
            <a:pPr marL="342900" indent="-342900">
              <a:buClr>
                <a:srgbClr val="EF7A12"/>
              </a:buClr>
              <a:buFont typeface="Arial" panose="020B0604020202020204" pitchFamily="34" charset="0"/>
              <a:buChar char="•"/>
            </a:pPr>
            <a:r>
              <a:rPr lang="en-GB" sz="2000"/>
              <a:t>Notify TT as soon as possible</a:t>
            </a:r>
          </a:p>
          <a:p>
            <a:pPr>
              <a:buClr>
                <a:srgbClr val="EF7A12"/>
              </a:buClr>
            </a:pPr>
            <a:endParaRPr lang="en-GB" sz="2000"/>
          </a:p>
          <a:p>
            <a:pPr marL="342900" indent="-342900">
              <a:buClr>
                <a:srgbClr val="EF7A12"/>
              </a:buClr>
              <a:buFont typeface="Arial" panose="020B0604020202020204" pitchFamily="34" charset="0"/>
              <a:buChar char="•"/>
            </a:pPr>
            <a:endParaRPr lang="en-GB" sz="1600"/>
          </a:p>
        </p:txBody>
      </p:sp>
    </p:spTree>
    <p:extLst>
      <p:ext uri="{BB962C8B-B14F-4D97-AF65-F5344CB8AC3E}">
        <p14:creationId xmlns:p14="http://schemas.microsoft.com/office/powerpoint/2010/main" val="3775822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A74A0-DA4B-2F67-049F-4BF091DC3A0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61EFFC4-08C3-0E7C-93AD-D5A153A18A37}"/>
              </a:ext>
            </a:extLst>
          </p:cNvPr>
          <p:cNvSpPr>
            <a:spLocks noGrp="1"/>
          </p:cNvSpPr>
          <p:nvPr>
            <p:ph type="ctrTitle"/>
          </p:nvPr>
        </p:nvSpPr>
        <p:spPr>
          <a:xfrm>
            <a:off x="576002" y="256333"/>
            <a:ext cx="2647694" cy="313932"/>
          </a:xfrm>
        </p:spPr>
        <p:txBody>
          <a:bodyPr/>
          <a:lstStyle/>
          <a:p>
            <a:r>
              <a:rPr lang="en-GB"/>
              <a:t>Introduction to ten tors </a:t>
            </a:r>
          </a:p>
        </p:txBody>
      </p:sp>
      <p:sp>
        <p:nvSpPr>
          <p:cNvPr id="4" name="Text Placeholder 3">
            <a:extLst>
              <a:ext uri="{FF2B5EF4-FFF2-40B4-BE49-F238E27FC236}">
                <a16:creationId xmlns:a16="http://schemas.microsoft.com/office/drawing/2014/main" id="{35AE97C0-DD52-2DFB-2F90-DE3BD386CAE3}"/>
              </a:ext>
            </a:extLst>
          </p:cNvPr>
          <p:cNvSpPr>
            <a:spLocks noGrp="1"/>
          </p:cNvSpPr>
          <p:nvPr>
            <p:ph type="body" sz="quarter" idx="10"/>
          </p:nvPr>
        </p:nvSpPr>
        <p:spPr>
          <a:xfrm>
            <a:off x="576002" y="561128"/>
            <a:ext cx="7713632" cy="405102"/>
          </a:xfrm>
        </p:spPr>
        <p:txBody>
          <a:bodyPr/>
          <a:lstStyle/>
          <a:p>
            <a:r>
              <a:rPr lang="en-GB">
                <a:latin typeface="Arial Narrow"/>
              </a:rPr>
              <a:t>Selection committee – Dartmoor granite challenge</a:t>
            </a:r>
            <a:endParaRPr lang="en-GB"/>
          </a:p>
        </p:txBody>
      </p:sp>
      <p:sp>
        <p:nvSpPr>
          <p:cNvPr id="40" name="Content Placeholder 1">
            <a:extLst>
              <a:ext uri="{FF2B5EF4-FFF2-40B4-BE49-F238E27FC236}">
                <a16:creationId xmlns:a16="http://schemas.microsoft.com/office/drawing/2014/main" id="{C2F229CB-BBA1-087B-61A0-EE2BE341DFA6}"/>
              </a:ext>
            </a:extLst>
          </p:cNvPr>
          <p:cNvSpPr>
            <a:spLocks noGrp="1"/>
          </p:cNvSpPr>
          <p:nvPr>
            <p:ph idx="1"/>
          </p:nvPr>
        </p:nvSpPr>
        <p:spPr>
          <a:xfrm>
            <a:off x="2370032" y="1084131"/>
            <a:ext cx="4211912" cy="2354229"/>
          </a:xfrm>
          <a:ln w="50800">
            <a:solidFill>
              <a:srgbClr val="EF7A12"/>
            </a:solidFill>
          </a:ln>
        </p:spPr>
        <p:txBody>
          <a:bodyPr anchor="ctr"/>
          <a:lstStyle/>
          <a:p>
            <a:pPr algn="ctr"/>
            <a:r>
              <a:rPr lang="en-GB" sz="2000" b="1"/>
              <a:t>APPLICATION &amp; ALLOCATION</a:t>
            </a:r>
          </a:p>
          <a:p>
            <a:pPr marL="342900" indent="-342900">
              <a:buClr>
                <a:srgbClr val="EF7A12"/>
              </a:buClr>
              <a:buFont typeface="Arial" panose="020B0604020202020204" pitchFamily="34" charset="0"/>
              <a:buChar char="•"/>
            </a:pPr>
            <a:r>
              <a:rPr lang="en-GB" sz="2000"/>
              <a:t>39 applications received</a:t>
            </a:r>
          </a:p>
          <a:p>
            <a:pPr marL="342900" indent="-342900">
              <a:buClr>
                <a:srgbClr val="EF7A12"/>
              </a:buClr>
              <a:buFont typeface="Arial" panose="020B0604020202020204" pitchFamily="34" charset="0"/>
              <a:buChar char="•"/>
            </a:pPr>
            <a:r>
              <a:rPr lang="en-GB" sz="2000"/>
              <a:t>50 available places</a:t>
            </a:r>
          </a:p>
          <a:p>
            <a:pPr marL="342900" indent="-342900">
              <a:buClr>
                <a:srgbClr val="EF7A12"/>
              </a:buClr>
              <a:buFont typeface="Arial" panose="020B0604020202020204" pitchFamily="34" charset="0"/>
              <a:buChar char="•"/>
            </a:pPr>
            <a:r>
              <a:rPr lang="en-GB" sz="2000"/>
              <a:t>39 teams allocated</a:t>
            </a:r>
          </a:p>
          <a:p>
            <a:pPr marL="342900" indent="-342900">
              <a:buClr>
                <a:srgbClr val="EF7A12"/>
              </a:buClr>
              <a:buFont typeface="Arial" panose="020B0604020202020204" pitchFamily="34" charset="0"/>
              <a:buChar char="•"/>
            </a:pPr>
            <a:r>
              <a:rPr lang="en-GB" sz="2000"/>
              <a:t>11 establishments</a:t>
            </a:r>
            <a:endParaRPr lang="en-GB" sz="1600"/>
          </a:p>
        </p:txBody>
      </p:sp>
      <p:sp>
        <p:nvSpPr>
          <p:cNvPr id="41" name="Content Placeholder 1">
            <a:extLst>
              <a:ext uri="{FF2B5EF4-FFF2-40B4-BE49-F238E27FC236}">
                <a16:creationId xmlns:a16="http://schemas.microsoft.com/office/drawing/2014/main" id="{3336CDE0-B6DF-7658-6C2A-82ACDBEE3484}"/>
              </a:ext>
            </a:extLst>
          </p:cNvPr>
          <p:cNvSpPr txBox="1">
            <a:spLocks/>
          </p:cNvSpPr>
          <p:nvPr/>
        </p:nvSpPr>
        <p:spPr>
          <a:xfrm>
            <a:off x="119459" y="3556262"/>
            <a:ext cx="4211912" cy="1390642"/>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GB" sz="2000" b="1"/>
          </a:p>
          <a:p>
            <a:pPr algn="ctr"/>
            <a:r>
              <a:rPr lang="en-GB" sz="2000" b="1"/>
              <a:t>COMMITTEE DECISIONS</a:t>
            </a:r>
          </a:p>
          <a:p>
            <a:pPr marL="342900" indent="-342900">
              <a:buClr>
                <a:srgbClr val="EF7A12"/>
              </a:buClr>
              <a:buFont typeface="Arial" panose="020B0604020202020204" pitchFamily="34" charset="0"/>
              <a:buChar char="•"/>
            </a:pPr>
            <a:r>
              <a:rPr lang="en-GB" sz="2000"/>
              <a:t>Distance changes allowed</a:t>
            </a:r>
          </a:p>
          <a:p>
            <a:pPr marL="342900" indent="-342900">
              <a:buClr>
                <a:srgbClr val="EF7A12"/>
              </a:buClr>
              <a:buFont typeface="Arial" panose="020B0604020202020204" pitchFamily="34" charset="0"/>
              <a:buChar char="•"/>
            </a:pPr>
            <a:endParaRPr lang="en-GB" sz="2000"/>
          </a:p>
          <a:p>
            <a:pPr marL="342900" indent="-342900">
              <a:buClr>
                <a:srgbClr val="EF7A12"/>
              </a:buClr>
              <a:buFont typeface="Arial" panose="020B0604020202020204" pitchFamily="34" charset="0"/>
              <a:buChar char="•"/>
            </a:pPr>
            <a:endParaRPr lang="en-GB" sz="1600"/>
          </a:p>
        </p:txBody>
      </p:sp>
      <p:sp>
        <p:nvSpPr>
          <p:cNvPr id="43" name="Content Placeholder 1">
            <a:extLst>
              <a:ext uri="{FF2B5EF4-FFF2-40B4-BE49-F238E27FC236}">
                <a16:creationId xmlns:a16="http://schemas.microsoft.com/office/drawing/2014/main" id="{002F17C0-5527-6A15-6D40-7241863B607F}"/>
              </a:ext>
            </a:extLst>
          </p:cNvPr>
          <p:cNvSpPr txBox="1">
            <a:spLocks/>
          </p:cNvSpPr>
          <p:nvPr/>
        </p:nvSpPr>
        <p:spPr>
          <a:xfrm>
            <a:off x="4656032" y="3556262"/>
            <a:ext cx="4211912" cy="1390642"/>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GB" sz="2000" b="1"/>
          </a:p>
          <a:p>
            <a:pPr algn="ctr"/>
            <a:endParaRPr lang="en-GB" sz="2000" b="1"/>
          </a:p>
          <a:p>
            <a:pPr algn="ctr"/>
            <a:r>
              <a:rPr lang="en-GB" sz="2000" b="1"/>
              <a:t>WITHDRAWALS </a:t>
            </a:r>
          </a:p>
          <a:p>
            <a:pPr marL="342900" indent="-342900">
              <a:buClr>
                <a:srgbClr val="EF7A12"/>
              </a:buClr>
              <a:buFont typeface="Arial" panose="020B0604020202020204" pitchFamily="34" charset="0"/>
              <a:buChar char="•"/>
            </a:pPr>
            <a:r>
              <a:rPr lang="en-GB" sz="2000"/>
              <a:t>After payment, no refunds</a:t>
            </a:r>
          </a:p>
          <a:p>
            <a:pPr marL="342900" indent="-342900">
              <a:buClr>
                <a:srgbClr val="EF7A12"/>
              </a:buClr>
              <a:buFont typeface="Arial" panose="020B0604020202020204" pitchFamily="34" charset="0"/>
              <a:buChar char="•"/>
            </a:pPr>
            <a:r>
              <a:rPr lang="en-GB" sz="2000"/>
              <a:t>Notify TT as soon as possible</a:t>
            </a:r>
          </a:p>
          <a:p>
            <a:pPr>
              <a:buClr>
                <a:srgbClr val="EF7A12"/>
              </a:buClr>
            </a:pPr>
            <a:endParaRPr lang="en-GB" sz="2000"/>
          </a:p>
          <a:p>
            <a:pPr marL="342900" indent="-342900">
              <a:buClr>
                <a:srgbClr val="EF7A12"/>
              </a:buClr>
              <a:buFont typeface="Arial" panose="020B0604020202020204" pitchFamily="34" charset="0"/>
              <a:buChar char="•"/>
            </a:pPr>
            <a:endParaRPr lang="en-GB" sz="1600"/>
          </a:p>
        </p:txBody>
      </p:sp>
    </p:spTree>
    <p:extLst>
      <p:ext uri="{BB962C8B-B14F-4D97-AF65-F5344CB8AC3E}">
        <p14:creationId xmlns:p14="http://schemas.microsoft.com/office/powerpoint/2010/main" val="589364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529385" y="3433170"/>
            <a:ext cx="2130758" cy="644142"/>
          </a:xfrm>
        </p:spPr>
        <p:txBody>
          <a:bodyPr/>
          <a:lstStyle/>
          <a:p>
            <a:r>
              <a:rPr lang="en-GB" b="1">
                <a:latin typeface="Arial Narrow"/>
              </a:rPr>
              <a:t>MAJ Paul Mcdougall</a:t>
            </a:r>
            <a:endParaRPr lang="en-US"/>
          </a:p>
          <a:p>
            <a:r>
              <a:rPr lang="en-GB" b="1">
                <a:latin typeface="Arial Narrow"/>
              </a:rPr>
              <a:t>so2 ten tors</a:t>
            </a:r>
            <a:endParaRPr lang="en-US"/>
          </a:p>
        </p:txBody>
      </p:sp>
      <p:sp>
        <p:nvSpPr>
          <p:cNvPr id="4" name="Text Placeholder 3"/>
          <p:cNvSpPr>
            <a:spLocks noGrp="1"/>
          </p:cNvSpPr>
          <p:nvPr>
            <p:ph type="body" sz="quarter" idx="11"/>
          </p:nvPr>
        </p:nvSpPr>
        <p:spPr>
          <a:xfrm>
            <a:off x="3917729" y="3001441"/>
            <a:ext cx="1354070" cy="405102"/>
          </a:xfrm>
        </p:spPr>
        <p:txBody>
          <a:bodyPr/>
          <a:lstStyle/>
          <a:p>
            <a:r>
              <a:rPr lang="en-GB"/>
              <a:t>training</a:t>
            </a:r>
          </a:p>
        </p:txBody>
      </p:sp>
    </p:spTree>
    <p:extLst>
      <p:ext uri="{BB962C8B-B14F-4D97-AF65-F5344CB8AC3E}">
        <p14:creationId xmlns:p14="http://schemas.microsoft.com/office/powerpoint/2010/main" val="1187807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214313" indent="-214313">
              <a:buClr>
                <a:srgbClr val="EF7A12"/>
              </a:buClr>
              <a:buFont typeface="Arial" panose="020B0604020202020204" pitchFamily="34" charset="0"/>
              <a:buChar char="•"/>
            </a:pPr>
            <a:r>
              <a:rPr lang="en-GB" sz="2400"/>
              <a:t>Overview</a:t>
            </a:r>
          </a:p>
          <a:p>
            <a:pPr marL="214313" indent="-214313">
              <a:buClr>
                <a:srgbClr val="EF7A12"/>
              </a:buClr>
              <a:buFont typeface="Arial" panose="020B0604020202020204" pitchFamily="34" charset="0"/>
              <a:buChar char="•"/>
            </a:pPr>
            <a:r>
              <a:rPr lang="en-GB" sz="2400"/>
              <a:t>Training on Dartmoor     </a:t>
            </a:r>
          </a:p>
          <a:p>
            <a:pPr marL="214313" indent="-214313">
              <a:buClr>
                <a:srgbClr val="EF7A12"/>
              </a:buClr>
              <a:buFont typeface="Arial" panose="020B0604020202020204" pitchFamily="34" charset="0"/>
              <a:buChar char="•"/>
            </a:pPr>
            <a:r>
              <a:rPr lang="en-GB" sz="2400"/>
              <a:t>Environmental Compliance Monitoring</a:t>
            </a:r>
          </a:p>
        </p:txBody>
      </p:sp>
      <p:sp>
        <p:nvSpPr>
          <p:cNvPr id="3" name="Title 2"/>
          <p:cNvSpPr>
            <a:spLocks noGrp="1"/>
          </p:cNvSpPr>
          <p:nvPr>
            <p:ph type="ctrTitle"/>
          </p:nvPr>
        </p:nvSpPr>
        <p:spPr>
          <a:xfrm>
            <a:off x="575999" y="291678"/>
            <a:ext cx="1030264" cy="300796"/>
          </a:xfrm>
        </p:spPr>
        <p:txBody>
          <a:bodyPr/>
          <a:lstStyle/>
          <a:p>
            <a:r>
              <a:rPr lang="en-GB"/>
              <a:t>training</a:t>
            </a:r>
          </a:p>
        </p:txBody>
      </p:sp>
      <p:sp>
        <p:nvSpPr>
          <p:cNvPr id="4" name="Text Placeholder 3"/>
          <p:cNvSpPr>
            <a:spLocks noGrp="1"/>
          </p:cNvSpPr>
          <p:nvPr>
            <p:ph type="body" sz="quarter" idx="10"/>
          </p:nvPr>
        </p:nvSpPr>
        <p:spPr>
          <a:xfrm>
            <a:off x="581214" y="592474"/>
            <a:ext cx="1030264" cy="349200"/>
          </a:xfrm>
        </p:spPr>
        <p:txBody>
          <a:bodyPr/>
          <a:lstStyle/>
          <a:p>
            <a:r>
              <a:rPr lang="en-GB"/>
              <a:t>scope</a:t>
            </a:r>
          </a:p>
        </p:txBody>
      </p:sp>
      <p:pic>
        <p:nvPicPr>
          <p:cNvPr id="2050" name="Picture 2" descr="8b281e83-6e49-4cef-8aa4-396429efec87@GBRP123">
            <a:extLst>
              <a:ext uri="{FF2B5EF4-FFF2-40B4-BE49-F238E27FC236}">
                <a16:creationId xmlns:a16="http://schemas.microsoft.com/office/drawing/2014/main" id="{3C1DA984-ED94-4A34-A9B0-94CA1AEAD24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6372" y="2628887"/>
            <a:ext cx="4067314" cy="30776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1" name="Picture 3" descr="97042701-7efd-46da-8f19-9b563985b013@GBRP123">
            <a:extLst>
              <a:ext uri="{FF2B5EF4-FFF2-40B4-BE49-F238E27FC236}">
                <a16:creationId xmlns:a16="http://schemas.microsoft.com/office/drawing/2014/main" id="{1E8891D1-2AE2-4789-AB8E-7BD20D98F7D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0800000">
            <a:off x="4680316" y="2628887"/>
            <a:ext cx="4067314" cy="30776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6687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03936" y="1379753"/>
            <a:ext cx="8736128" cy="3852723"/>
          </a:xfrm>
        </p:spPr>
        <p:txBody>
          <a:bodyPr lIns="91440" tIns="45720" rIns="91440" bIns="45720" anchor="t"/>
          <a:lstStyle/>
          <a:p>
            <a:pPr>
              <a:lnSpc>
                <a:spcPct val="110000"/>
              </a:lnSpc>
            </a:pPr>
            <a:r>
              <a:rPr lang="en-GB" sz="1800" b="1" i="1">
                <a:latin typeface="Arial"/>
                <a:cs typeface="Arial"/>
              </a:rPr>
              <a:t>2. </a:t>
            </a:r>
            <a:r>
              <a:rPr lang="en-GB" sz="2400" b="1" i="1">
                <a:latin typeface="Arial"/>
                <a:cs typeface="Arial"/>
              </a:rPr>
              <a:t>Head of Establishment (</a:t>
            </a:r>
            <a:r>
              <a:rPr lang="en-GB" sz="2400" b="1" i="1" err="1">
                <a:latin typeface="Arial"/>
                <a:cs typeface="Arial"/>
              </a:rPr>
              <a:t>HoE</a:t>
            </a:r>
            <a:r>
              <a:rPr lang="en-GB" sz="2400" b="1" i="1">
                <a:latin typeface="Arial"/>
                <a:cs typeface="Arial"/>
              </a:rPr>
              <a:t>)</a:t>
            </a:r>
            <a:r>
              <a:rPr lang="en-GB" sz="2400" i="1">
                <a:latin typeface="Arial"/>
                <a:cs typeface="Arial"/>
              </a:rPr>
              <a:t>. The </a:t>
            </a:r>
            <a:r>
              <a:rPr lang="en-GB" sz="2400" i="1" err="1">
                <a:highlight>
                  <a:srgbClr val="FFFF00"/>
                </a:highlight>
                <a:latin typeface="Arial"/>
                <a:cs typeface="Arial"/>
              </a:rPr>
              <a:t>HoE</a:t>
            </a:r>
            <a:r>
              <a:rPr lang="en-GB" sz="2400" i="1">
                <a:latin typeface="Arial"/>
                <a:cs typeface="Arial"/>
              </a:rPr>
              <a:t> … is </a:t>
            </a:r>
            <a:r>
              <a:rPr lang="en-GB" sz="2400" i="1">
                <a:highlight>
                  <a:srgbClr val="FFFF00"/>
                </a:highlight>
                <a:latin typeface="Arial"/>
                <a:cs typeface="Arial"/>
              </a:rPr>
              <a:t>responsible</a:t>
            </a:r>
            <a:r>
              <a:rPr lang="en-GB" sz="2400" i="1">
                <a:latin typeface="Arial"/>
                <a:cs typeface="Arial"/>
              </a:rPr>
              <a:t>, on behalf of the employer, </a:t>
            </a:r>
            <a:r>
              <a:rPr lang="en-GB" sz="2400" i="1">
                <a:highlight>
                  <a:srgbClr val="FFFF00"/>
                </a:highlight>
                <a:latin typeface="Arial"/>
                <a:cs typeface="Arial"/>
              </a:rPr>
              <a:t>for the safety of their participants in training</a:t>
            </a:r>
            <a:r>
              <a:rPr lang="en-GB" sz="2400" i="1">
                <a:latin typeface="Arial"/>
                <a:cs typeface="Arial"/>
              </a:rPr>
              <a:t>, although this may be delegated to a designated Team Manager </a:t>
            </a:r>
            <a:r>
              <a:rPr lang="en-GB" sz="2400">
                <a:latin typeface="Arial"/>
                <a:cs typeface="Arial"/>
              </a:rPr>
              <a:t>(completed online via TM Dashboard).</a:t>
            </a:r>
          </a:p>
          <a:p>
            <a:pPr>
              <a:lnSpc>
                <a:spcPct val="110000"/>
              </a:lnSpc>
            </a:pPr>
            <a:r>
              <a:rPr lang="en-GB" sz="2400" i="1">
                <a:latin typeface="Arial"/>
                <a:cs typeface="Arial"/>
              </a:rPr>
              <a:t>The </a:t>
            </a:r>
            <a:r>
              <a:rPr lang="en-GB" sz="2400" i="1" err="1">
                <a:highlight>
                  <a:srgbClr val="FFFF00"/>
                </a:highlight>
                <a:latin typeface="Arial"/>
                <a:cs typeface="Arial"/>
              </a:rPr>
              <a:t>HoE</a:t>
            </a:r>
            <a:r>
              <a:rPr lang="en-GB" sz="2400" i="1">
                <a:highlight>
                  <a:srgbClr val="FFFF00"/>
                </a:highlight>
                <a:latin typeface="Arial"/>
                <a:cs typeface="Arial"/>
              </a:rPr>
              <a:t> must assure the Director Ten Tors </a:t>
            </a:r>
            <a:r>
              <a:rPr lang="en-GB" sz="2400" i="1">
                <a:latin typeface="Arial"/>
                <a:cs typeface="Arial"/>
              </a:rPr>
              <a:t>that all the team management are competent and suitable for the role to which they are assigned.</a:t>
            </a:r>
          </a:p>
          <a:p>
            <a:pPr>
              <a:lnSpc>
                <a:spcPct val="110000"/>
              </a:lnSpc>
            </a:pPr>
            <a:r>
              <a:rPr lang="en-GB" sz="2400" i="1">
                <a:solidFill>
                  <a:srgbClr val="FF0000"/>
                </a:solidFill>
                <a:latin typeface="Arial"/>
                <a:cs typeface="Arial"/>
              </a:rPr>
              <a:t>By sponsoring an entry the </a:t>
            </a:r>
            <a:r>
              <a:rPr lang="en-GB" sz="2400" i="1" err="1">
                <a:solidFill>
                  <a:srgbClr val="FF0000"/>
                </a:solidFill>
                <a:latin typeface="Arial"/>
                <a:cs typeface="Arial"/>
              </a:rPr>
              <a:t>HoE</a:t>
            </a:r>
            <a:r>
              <a:rPr lang="en-GB" sz="2400" i="1">
                <a:solidFill>
                  <a:srgbClr val="FF0000"/>
                </a:solidFill>
                <a:latin typeface="Arial"/>
                <a:cs typeface="Arial"/>
              </a:rPr>
              <a:t> accepts responsibility for all participants’ behaviour in training … this includes individuals who are not members of their own establishment.</a:t>
            </a:r>
          </a:p>
          <a:p>
            <a:pPr>
              <a:lnSpc>
                <a:spcPct val="110000"/>
              </a:lnSpc>
            </a:pPr>
            <a:r>
              <a:rPr lang="en-GB" sz="2400" err="1">
                <a:highlight>
                  <a:srgbClr val="00FFFF"/>
                </a:highlight>
                <a:latin typeface="Arial"/>
                <a:cs typeface="Arial"/>
              </a:rPr>
              <a:t>HoE</a:t>
            </a:r>
            <a:r>
              <a:rPr lang="en-GB" sz="2400">
                <a:highlight>
                  <a:srgbClr val="00FFFF"/>
                </a:highlight>
                <a:latin typeface="Arial"/>
                <a:cs typeface="Arial"/>
              </a:rPr>
              <a:t> Assurance to be completed via the dashboard </a:t>
            </a:r>
            <a:r>
              <a:rPr lang="en-GB" sz="2400" b="1">
                <a:highlight>
                  <a:srgbClr val="00FFFF"/>
                </a:highlight>
                <a:latin typeface="Arial"/>
                <a:cs typeface="Arial"/>
              </a:rPr>
              <a:t>before</a:t>
            </a:r>
          </a:p>
          <a:p>
            <a:pPr>
              <a:lnSpc>
                <a:spcPct val="110000"/>
              </a:lnSpc>
            </a:pPr>
            <a:r>
              <a:rPr lang="en-GB" sz="2400">
                <a:highlight>
                  <a:srgbClr val="00FFFF"/>
                </a:highlight>
                <a:latin typeface="Arial"/>
                <a:cs typeface="Arial"/>
              </a:rPr>
              <a:t> you can start training.</a:t>
            </a:r>
          </a:p>
          <a:p>
            <a:endParaRPr lang="en-GB" sz="1350" b="1"/>
          </a:p>
          <a:p>
            <a:endParaRPr lang="en-GB" sz="1350"/>
          </a:p>
        </p:txBody>
      </p:sp>
      <p:sp>
        <p:nvSpPr>
          <p:cNvPr id="3" name="Title 2"/>
          <p:cNvSpPr>
            <a:spLocks noGrp="1"/>
          </p:cNvSpPr>
          <p:nvPr>
            <p:ph type="ctrTitle"/>
          </p:nvPr>
        </p:nvSpPr>
        <p:spPr>
          <a:xfrm>
            <a:off x="531392" y="334912"/>
            <a:ext cx="1040554" cy="313932"/>
          </a:xfrm>
        </p:spPr>
        <p:txBody>
          <a:bodyPr/>
          <a:lstStyle/>
          <a:p>
            <a:r>
              <a:rPr lang="en-GB"/>
              <a:t>training</a:t>
            </a:r>
          </a:p>
        </p:txBody>
      </p:sp>
      <p:sp>
        <p:nvSpPr>
          <p:cNvPr id="4" name="Text Placeholder 3"/>
          <p:cNvSpPr>
            <a:spLocks noGrp="1"/>
          </p:cNvSpPr>
          <p:nvPr>
            <p:ph type="body" sz="quarter" idx="10"/>
          </p:nvPr>
        </p:nvSpPr>
        <p:spPr>
          <a:xfrm>
            <a:off x="531392" y="648844"/>
            <a:ext cx="4149708" cy="349200"/>
          </a:xfrm>
        </p:spPr>
        <p:txBody>
          <a:bodyPr/>
          <a:lstStyle/>
          <a:p>
            <a:r>
              <a:rPr lang="en-GB"/>
              <a:t>Rules - HOE RESPONSIBILITIES</a:t>
            </a:r>
          </a:p>
        </p:txBody>
      </p:sp>
    </p:spTree>
    <p:extLst>
      <p:ext uri="{BB962C8B-B14F-4D97-AF65-F5344CB8AC3E}">
        <p14:creationId xmlns:p14="http://schemas.microsoft.com/office/powerpoint/2010/main" val="1581422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03936" y="1630328"/>
            <a:ext cx="8736128" cy="4369206"/>
          </a:xfrm>
        </p:spPr>
        <p:txBody>
          <a:bodyPr/>
          <a:lstStyle/>
          <a:p>
            <a:pPr algn="ctr"/>
            <a:endParaRPr lang="en-GB" sz="1800" b="1"/>
          </a:p>
          <a:p>
            <a:pPr>
              <a:lnSpc>
                <a:spcPct val="110000"/>
              </a:lnSpc>
            </a:pPr>
            <a:r>
              <a:rPr lang="en-GB" sz="2400" b="1" i="1"/>
              <a:t>3. Team Manager</a:t>
            </a:r>
            <a:r>
              <a:rPr lang="en-GB" sz="2400" i="1"/>
              <a:t>. The </a:t>
            </a:r>
            <a:r>
              <a:rPr lang="en-GB" sz="2400" i="1">
                <a:highlight>
                  <a:srgbClr val="FFFF00"/>
                </a:highlight>
              </a:rPr>
              <a:t>TM</a:t>
            </a:r>
            <a:r>
              <a:rPr lang="en-GB" sz="2400" i="1"/>
              <a:t>, appointed by the </a:t>
            </a:r>
            <a:r>
              <a:rPr lang="en-GB" sz="2400" i="1" err="1"/>
              <a:t>HoE</a:t>
            </a:r>
            <a:r>
              <a:rPr lang="en-GB" sz="2400" i="1"/>
              <a:t>, is </a:t>
            </a:r>
            <a:r>
              <a:rPr lang="en-GB" sz="2400" i="1">
                <a:highlight>
                  <a:srgbClr val="FFFF00"/>
                </a:highlight>
              </a:rPr>
              <a:t>responsible for all aspects of their Team’s training</a:t>
            </a:r>
            <a:r>
              <a:rPr lang="en-GB" sz="2400" i="1"/>
              <a:t>.</a:t>
            </a:r>
          </a:p>
          <a:p>
            <a:pPr>
              <a:lnSpc>
                <a:spcPct val="110000"/>
              </a:lnSpc>
            </a:pPr>
            <a:r>
              <a:rPr lang="en-GB" sz="2400" i="1"/>
              <a:t>With the agreement of the </a:t>
            </a:r>
            <a:r>
              <a:rPr lang="en-GB" sz="2400" i="1" err="1"/>
              <a:t>HoE</a:t>
            </a:r>
            <a:r>
              <a:rPr lang="en-GB" sz="2400" i="1"/>
              <a:t>, the TM may delegate training and other duties to competent and qualified Training Event Leaders, deputies and assistants.</a:t>
            </a:r>
          </a:p>
          <a:p>
            <a:pPr>
              <a:lnSpc>
                <a:spcPct val="110000"/>
              </a:lnSpc>
            </a:pPr>
            <a:r>
              <a:rPr lang="en-GB" sz="2400" i="1"/>
              <a:t>Prior to the start of a Challenge, the </a:t>
            </a:r>
            <a:r>
              <a:rPr lang="en-GB" sz="2400" i="1">
                <a:highlight>
                  <a:srgbClr val="FFFF00"/>
                </a:highlight>
              </a:rPr>
              <a:t>TM is required to assure the Director that all participants … are sufficiently trained [and] physically prepared… to complete [their Challenge] unaided even in adverse conditions. </a:t>
            </a:r>
          </a:p>
          <a:p>
            <a:endParaRPr lang="en-GB" sz="1350" b="1"/>
          </a:p>
          <a:p>
            <a:endParaRPr lang="en-GB" sz="1350"/>
          </a:p>
        </p:txBody>
      </p:sp>
      <p:sp>
        <p:nvSpPr>
          <p:cNvPr id="3" name="Title 2"/>
          <p:cNvSpPr>
            <a:spLocks noGrp="1"/>
          </p:cNvSpPr>
          <p:nvPr>
            <p:ph type="ctrTitle"/>
          </p:nvPr>
        </p:nvSpPr>
        <p:spPr>
          <a:xfrm>
            <a:off x="531391" y="334912"/>
            <a:ext cx="1112473" cy="313932"/>
          </a:xfrm>
        </p:spPr>
        <p:txBody>
          <a:bodyPr/>
          <a:lstStyle/>
          <a:p>
            <a:r>
              <a:rPr lang="en-GB"/>
              <a:t>training</a:t>
            </a:r>
          </a:p>
        </p:txBody>
      </p:sp>
      <p:sp>
        <p:nvSpPr>
          <p:cNvPr id="4" name="Text Placeholder 3"/>
          <p:cNvSpPr>
            <a:spLocks noGrp="1"/>
          </p:cNvSpPr>
          <p:nvPr>
            <p:ph type="body" sz="quarter" idx="10"/>
          </p:nvPr>
        </p:nvSpPr>
        <p:spPr>
          <a:xfrm>
            <a:off x="531394" y="648844"/>
            <a:ext cx="3961003" cy="349200"/>
          </a:xfrm>
        </p:spPr>
        <p:txBody>
          <a:bodyPr/>
          <a:lstStyle/>
          <a:p>
            <a:r>
              <a:rPr lang="en-GB"/>
              <a:t>Rules - TM RESPONSIBILITIES</a:t>
            </a:r>
          </a:p>
        </p:txBody>
      </p:sp>
    </p:spTree>
    <p:extLst>
      <p:ext uri="{BB962C8B-B14F-4D97-AF65-F5344CB8AC3E}">
        <p14:creationId xmlns:p14="http://schemas.microsoft.com/office/powerpoint/2010/main" val="1235439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19927" y="1145309"/>
            <a:ext cx="8692122" cy="2892852"/>
          </a:xfrm>
        </p:spPr>
        <p:txBody>
          <a:bodyPr lIns="91440" tIns="45720" rIns="91440" bIns="45720" anchor="t">
            <a:noAutofit/>
          </a:bodyPr>
          <a:lstStyle/>
          <a:p>
            <a:pPr>
              <a:lnSpc>
                <a:spcPct val="110000"/>
              </a:lnSpc>
            </a:pPr>
            <a:r>
              <a:rPr lang="en-GB" sz="2400" b="1" i="1">
                <a:latin typeface="Arial"/>
                <a:cs typeface="Arial"/>
              </a:rPr>
              <a:t>22. [General] Requirement. </a:t>
            </a:r>
            <a:r>
              <a:rPr lang="en-GB" sz="2400" i="1">
                <a:latin typeface="Arial"/>
                <a:cs typeface="Arial"/>
              </a:rPr>
              <a:t>The Challenges are demanding expeditions. Thorough preparation and training are essential to complete the Challenges safely. The </a:t>
            </a:r>
            <a:r>
              <a:rPr lang="en-GB" sz="2400" i="1" err="1">
                <a:latin typeface="Arial"/>
                <a:cs typeface="Arial"/>
              </a:rPr>
              <a:t>HoE</a:t>
            </a:r>
            <a:r>
              <a:rPr lang="en-GB" sz="2400" i="1">
                <a:latin typeface="Arial"/>
                <a:cs typeface="Arial"/>
              </a:rPr>
              <a:t> is responsible, through their TM, for the conduct of training. The MOD accepts no responsibility for safety in training.</a:t>
            </a:r>
          </a:p>
          <a:p>
            <a:endParaRPr lang="en-GB" sz="2400" i="1"/>
          </a:p>
          <a:p>
            <a:pPr>
              <a:lnSpc>
                <a:spcPct val="110000"/>
              </a:lnSpc>
            </a:pPr>
            <a:r>
              <a:rPr lang="en-GB" sz="2400" b="1" i="1">
                <a:latin typeface="Arial"/>
                <a:cs typeface="Arial"/>
              </a:rPr>
              <a:t>24. Incidents.</a:t>
            </a:r>
            <a:r>
              <a:rPr lang="en-GB" sz="2400" i="1">
                <a:latin typeface="Arial"/>
                <a:cs typeface="Arial"/>
              </a:rPr>
              <a:t> The Ten Tors Secretary, or at weekends the Ten Tors Duty Officer, is to be informed </a:t>
            </a:r>
            <a:r>
              <a:rPr lang="en-GB" sz="2400" i="1">
                <a:highlight>
                  <a:srgbClr val="FFFF00"/>
                </a:highlight>
                <a:latin typeface="Arial"/>
                <a:cs typeface="Arial"/>
              </a:rPr>
              <a:t>within 48 hours</a:t>
            </a:r>
            <a:r>
              <a:rPr lang="en-GB" sz="2400" i="1">
                <a:latin typeface="Arial"/>
                <a:cs typeface="Arial"/>
              </a:rPr>
              <a:t> of any incident in training that:</a:t>
            </a:r>
          </a:p>
          <a:p>
            <a:pPr marL="355600"/>
            <a:r>
              <a:rPr lang="en-GB" sz="2400" i="1">
                <a:latin typeface="Arial"/>
                <a:cs typeface="Arial"/>
              </a:rPr>
              <a:t>a. Involves the </a:t>
            </a:r>
            <a:r>
              <a:rPr lang="en-GB" sz="2400" i="1">
                <a:highlight>
                  <a:srgbClr val="FFFF00"/>
                </a:highlight>
                <a:latin typeface="Arial"/>
                <a:cs typeface="Arial"/>
              </a:rPr>
              <a:t>emergency services</a:t>
            </a:r>
            <a:r>
              <a:rPr lang="en-GB" sz="2400" i="1">
                <a:latin typeface="Arial"/>
                <a:cs typeface="Arial"/>
              </a:rPr>
              <a:t>.</a:t>
            </a:r>
          </a:p>
          <a:p>
            <a:pPr marL="355600"/>
            <a:r>
              <a:rPr lang="en-GB" sz="2400" i="1">
                <a:latin typeface="Arial"/>
                <a:cs typeface="Arial"/>
              </a:rPr>
              <a:t>b. Results in </a:t>
            </a:r>
            <a:r>
              <a:rPr lang="en-GB" sz="2400" i="1">
                <a:highlight>
                  <a:srgbClr val="FFFF00"/>
                </a:highlight>
                <a:latin typeface="Arial"/>
                <a:cs typeface="Arial"/>
              </a:rPr>
              <a:t>hospital treatment</a:t>
            </a:r>
            <a:r>
              <a:rPr lang="en-GB" sz="2400" i="1">
                <a:latin typeface="Arial"/>
                <a:cs typeface="Arial"/>
              </a:rPr>
              <a:t>.</a:t>
            </a:r>
          </a:p>
          <a:p>
            <a:pPr marL="355600"/>
            <a:r>
              <a:rPr lang="en-GB" sz="2400" i="1">
                <a:latin typeface="Arial"/>
                <a:cs typeface="Arial"/>
              </a:rPr>
              <a:t>c. May result in </a:t>
            </a:r>
            <a:r>
              <a:rPr lang="en-GB" sz="2400" i="1">
                <a:highlight>
                  <a:srgbClr val="FFFF00"/>
                </a:highlight>
                <a:latin typeface="Arial"/>
                <a:cs typeface="Arial"/>
              </a:rPr>
              <a:t>media coverage</a:t>
            </a:r>
            <a:r>
              <a:rPr lang="en-GB" sz="2400" i="1">
                <a:latin typeface="Arial"/>
                <a:cs typeface="Arial"/>
              </a:rPr>
              <a:t>.</a:t>
            </a:r>
          </a:p>
          <a:p>
            <a:pPr marL="355600"/>
            <a:r>
              <a:rPr lang="en-GB" sz="2400" i="1">
                <a:latin typeface="Arial"/>
                <a:cs typeface="Arial"/>
              </a:rPr>
              <a:t>d. May lead to </a:t>
            </a:r>
            <a:r>
              <a:rPr lang="en-GB" sz="2400" i="1">
                <a:highlight>
                  <a:srgbClr val="FFFF00"/>
                </a:highlight>
                <a:latin typeface="Arial"/>
                <a:cs typeface="Arial"/>
              </a:rPr>
              <a:t>complaint from a 3</a:t>
            </a:r>
            <a:r>
              <a:rPr lang="en-GB" sz="2400" i="1" baseline="30000">
                <a:highlight>
                  <a:srgbClr val="FFFF00"/>
                </a:highlight>
                <a:latin typeface="Arial"/>
                <a:cs typeface="Arial"/>
              </a:rPr>
              <a:t>rd</a:t>
            </a:r>
            <a:r>
              <a:rPr lang="en-GB" sz="2400" i="1">
                <a:highlight>
                  <a:srgbClr val="FFFF00"/>
                </a:highlight>
                <a:latin typeface="Arial"/>
                <a:cs typeface="Arial"/>
              </a:rPr>
              <a:t> party</a:t>
            </a:r>
            <a:r>
              <a:rPr lang="en-GB" sz="2400" i="1">
                <a:latin typeface="Arial"/>
                <a:cs typeface="Arial"/>
              </a:rPr>
              <a:t>.</a:t>
            </a:r>
          </a:p>
          <a:p>
            <a:endParaRPr lang="en-GB" sz="1600" i="1"/>
          </a:p>
          <a:p>
            <a:endParaRPr lang="en-GB" sz="1350"/>
          </a:p>
        </p:txBody>
      </p:sp>
      <p:sp>
        <p:nvSpPr>
          <p:cNvPr id="3" name="Title 2"/>
          <p:cNvSpPr>
            <a:spLocks noGrp="1"/>
          </p:cNvSpPr>
          <p:nvPr>
            <p:ph type="ctrTitle"/>
          </p:nvPr>
        </p:nvSpPr>
        <p:spPr>
          <a:xfrm>
            <a:off x="451877" y="251460"/>
            <a:ext cx="1058423" cy="318878"/>
          </a:xfrm>
        </p:spPr>
        <p:txBody>
          <a:bodyPr/>
          <a:lstStyle/>
          <a:p>
            <a:r>
              <a:rPr lang="en-GB"/>
              <a:t>training</a:t>
            </a:r>
          </a:p>
        </p:txBody>
      </p:sp>
      <p:sp>
        <p:nvSpPr>
          <p:cNvPr id="4" name="Text Placeholder 3"/>
          <p:cNvSpPr>
            <a:spLocks noGrp="1"/>
          </p:cNvSpPr>
          <p:nvPr>
            <p:ph type="body" sz="quarter" idx="10"/>
          </p:nvPr>
        </p:nvSpPr>
        <p:spPr>
          <a:xfrm>
            <a:off x="451880" y="570338"/>
            <a:ext cx="2571199" cy="349200"/>
          </a:xfrm>
        </p:spPr>
        <p:txBody>
          <a:bodyPr/>
          <a:lstStyle/>
          <a:p>
            <a:r>
              <a:rPr lang="en-GB"/>
              <a:t>Rules - OVERVIEW</a:t>
            </a:r>
          </a:p>
        </p:txBody>
      </p:sp>
    </p:spTree>
    <p:extLst>
      <p:ext uri="{BB962C8B-B14F-4D97-AF65-F5344CB8AC3E}">
        <p14:creationId xmlns:p14="http://schemas.microsoft.com/office/powerpoint/2010/main" val="3224929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48675" y="696144"/>
            <a:ext cx="8692122" cy="6062352"/>
          </a:xfrm>
        </p:spPr>
        <p:txBody>
          <a:bodyPr>
            <a:normAutofit fontScale="40000" lnSpcReduction="20000"/>
          </a:bodyPr>
          <a:lstStyle/>
          <a:p>
            <a:endParaRPr lang="en-GB" sz="4400" i="1"/>
          </a:p>
          <a:p>
            <a:pPr>
              <a:lnSpc>
                <a:spcPct val="110000"/>
              </a:lnSpc>
            </a:pPr>
            <a:r>
              <a:rPr lang="en-GB" sz="5100" b="1" i="1"/>
              <a:t>16. Individual training requirement. </a:t>
            </a:r>
            <a:r>
              <a:rPr lang="en-GB" sz="5100" i="1"/>
              <a:t>Before the Event participants must complete a structured and progressive programme of training which includes as a minimum:</a:t>
            </a:r>
          </a:p>
          <a:p>
            <a:pPr marL="355600"/>
            <a:r>
              <a:rPr lang="en-GB" sz="5100" i="1"/>
              <a:t>a</a:t>
            </a:r>
            <a:r>
              <a:rPr lang="en-GB" sz="5100" b="1" i="1"/>
              <a:t>.</a:t>
            </a:r>
            <a:r>
              <a:rPr lang="en-GB" sz="5100" i="1"/>
              <a:t> Minimum of 4 days of training on Dartmoor.</a:t>
            </a:r>
          </a:p>
          <a:p>
            <a:pPr marL="355600"/>
            <a:r>
              <a:rPr lang="en-GB" sz="5100" i="1"/>
              <a:t>b. 2 nights of wild camping on Dartmoor.</a:t>
            </a:r>
          </a:p>
          <a:p>
            <a:pPr marL="355600"/>
            <a:r>
              <a:rPr lang="en-GB" sz="5100" i="1"/>
              <a:t>c. </a:t>
            </a:r>
            <a:r>
              <a:rPr lang="en-GB" sz="5100" i="1">
                <a:highlight>
                  <a:srgbClr val="FFFF00"/>
                </a:highlight>
              </a:rPr>
              <a:t>From 01 Feb no more than 4 days on North Moor</a:t>
            </a:r>
          </a:p>
          <a:p>
            <a:pPr marL="355600"/>
            <a:r>
              <a:rPr lang="en-GB" sz="5100" i="1"/>
              <a:t>d. Experience of walking in an unsupervised group.</a:t>
            </a:r>
          </a:p>
          <a:p>
            <a:endParaRPr lang="en-GB" sz="5100" i="1"/>
          </a:p>
          <a:p>
            <a:pPr>
              <a:lnSpc>
                <a:spcPct val="110000"/>
              </a:lnSpc>
            </a:pPr>
            <a:r>
              <a:rPr lang="en-GB" sz="5100" b="1" i="1"/>
              <a:t>17.</a:t>
            </a:r>
            <a:r>
              <a:rPr lang="en-GB" sz="5100" i="1"/>
              <a:t> </a:t>
            </a:r>
            <a:r>
              <a:rPr lang="en-GB" sz="5100" b="1" i="1"/>
              <a:t>Team training requirement</a:t>
            </a:r>
            <a:r>
              <a:rPr lang="en-GB" sz="5100" i="1"/>
              <a:t>. In addition to the above, Teams must:</a:t>
            </a:r>
          </a:p>
          <a:p>
            <a:pPr marL="355600">
              <a:lnSpc>
                <a:spcPct val="110000"/>
              </a:lnSpc>
            </a:pPr>
            <a:r>
              <a:rPr lang="en-GB" sz="5100" i="1"/>
              <a:t>a. Be sufficiently trained, physically prepared and suitably equipped to enable the team to operate safely on their own and complete the Challenge unaided even in adverse conditions.</a:t>
            </a:r>
          </a:p>
          <a:p>
            <a:pPr marL="355600">
              <a:lnSpc>
                <a:spcPct val="110000"/>
              </a:lnSpc>
            </a:pPr>
            <a:r>
              <a:rPr lang="en-GB" sz="5100" i="1"/>
              <a:t>b. Train as a team on at least one expedition noting that best practice would be to conduct regular training as a defined team. </a:t>
            </a:r>
            <a:r>
              <a:rPr lang="en-GB" sz="5100" b="1" i="1">
                <a:highlight>
                  <a:srgbClr val="FFFF00"/>
                </a:highlight>
              </a:rPr>
              <a:t>Last minute composite teams are not permitted.</a:t>
            </a:r>
            <a:endParaRPr lang="en-GB" sz="5100"/>
          </a:p>
        </p:txBody>
      </p:sp>
      <p:sp>
        <p:nvSpPr>
          <p:cNvPr id="3" name="Title 2"/>
          <p:cNvSpPr>
            <a:spLocks noGrp="1"/>
          </p:cNvSpPr>
          <p:nvPr>
            <p:ph type="ctrTitle"/>
          </p:nvPr>
        </p:nvSpPr>
        <p:spPr>
          <a:xfrm>
            <a:off x="451878" y="251460"/>
            <a:ext cx="965956" cy="318878"/>
          </a:xfrm>
        </p:spPr>
        <p:txBody>
          <a:bodyPr/>
          <a:lstStyle/>
          <a:p>
            <a:r>
              <a:rPr lang="en-GB"/>
              <a:t>training</a:t>
            </a:r>
          </a:p>
        </p:txBody>
      </p:sp>
      <p:sp>
        <p:nvSpPr>
          <p:cNvPr id="4" name="Text Placeholder 3"/>
          <p:cNvSpPr>
            <a:spLocks noGrp="1"/>
          </p:cNvSpPr>
          <p:nvPr>
            <p:ph type="body" sz="quarter" idx="10"/>
          </p:nvPr>
        </p:nvSpPr>
        <p:spPr>
          <a:xfrm>
            <a:off x="451880" y="570338"/>
            <a:ext cx="1756873" cy="405102"/>
          </a:xfrm>
        </p:spPr>
        <p:txBody>
          <a:bodyPr/>
          <a:lstStyle/>
          <a:p>
            <a:r>
              <a:rPr lang="en-GB"/>
              <a:t>Rules – TTC</a:t>
            </a:r>
          </a:p>
        </p:txBody>
      </p:sp>
    </p:spTree>
    <p:extLst>
      <p:ext uri="{BB962C8B-B14F-4D97-AF65-F5344CB8AC3E}">
        <p14:creationId xmlns:p14="http://schemas.microsoft.com/office/powerpoint/2010/main" val="2624336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22669" y="285217"/>
            <a:ext cx="941051" cy="313932"/>
          </a:xfrm>
        </p:spPr>
        <p:txBody>
          <a:bodyPr/>
          <a:lstStyle/>
          <a:p>
            <a:r>
              <a:rPr lang="en-GB"/>
              <a:t>training</a:t>
            </a:r>
          </a:p>
        </p:txBody>
      </p:sp>
      <p:sp>
        <p:nvSpPr>
          <p:cNvPr id="4" name="Text Placeholder 3"/>
          <p:cNvSpPr>
            <a:spLocks noGrp="1"/>
          </p:cNvSpPr>
          <p:nvPr>
            <p:ph type="body" sz="quarter" idx="10"/>
          </p:nvPr>
        </p:nvSpPr>
        <p:spPr>
          <a:xfrm>
            <a:off x="322672" y="599149"/>
            <a:ext cx="5071883" cy="405102"/>
          </a:xfrm>
        </p:spPr>
        <p:txBody>
          <a:bodyPr/>
          <a:lstStyle/>
          <a:p>
            <a:r>
              <a:rPr lang="en-GB"/>
              <a:t>Rules – green card TEAM MANAGER</a:t>
            </a:r>
          </a:p>
        </p:txBody>
      </p:sp>
      <p:pic>
        <p:nvPicPr>
          <p:cNvPr id="6" name="Picture 5">
            <a:extLst>
              <a:ext uri="{FF2B5EF4-FFF2-40B4-BE49-F238E27FC236}">
                <a16:creationId xmlns:a16="http://schemas.microsoft.com/office/drawing/2014/main" id="{86A1063C-1278-138F-B4CD-E77BDA8D9439}"/>
              </a:ext>
            </a:extLst>
          </p:cNvPr>
          <p:cNvPicPr>
            <a:picLocks noChangeAspect="1"/>
          </p:cNvPicPr>
          <p:nvPr/>
        </p:nvPicPr>
        <p:blipFill>
          <a:blip r:embed="rId4"/>
          <a:stretch>
            <a:fillRect/>
          </a:stretch>
        </p:blipFill>
        <p:spPr>
          <a:xfrm>
            <a:off x="322669" y="1013395"/>
            <a:ext cx="4047116" cy="5853749"/>
          </a:xfrm>
          <a:prstGeom prst="rect">
            <a:avLst/>
          </a:prstGeom>
        </p:spPr>
      </p:pic>
      <p:pic>
        <p:nvPicPr>
          <p:cNvPr id="8" name="Picture 7">
            <a:extLst>
              <a:ext uri="{FF2B5EF4-FFF2-40B4-BE49-F238E27FC236}">
                <a16:creationId xmlns:a16="http://schemas.microsoft.com/office/drawing/2014/main" id="{367A211F-B8C6-7520-F03A-E06E42A467B9}"/>
              </a:ext>
            </a:extLst>
          </p:cNvPr>
          <p:cNvPicPr>
            <a:picLocks noChangeAspect="1"/>
          </p:cNvPicPr>
          <p:nvPr/>
        </p:nvPicPr>
        <p:blipFill>
          <a:blip r:embed="rId5"/>
          <a:stretch>
            <a:fillRect/>
          </a:stretch>
        </p:blipFill>
        <p:spPr>
          <a:xfrm>
            <a:off x="4369785" y="1061573"/>
            <a:ext cx="4000173" cy="5796428"/>
          </a:xfrm>
          <a:prstGeom prst="rect">
            <a:avLst/>
          </a:prstGeom>
        </p:spPr>
      </p:pic>
    </p:spTree>
    <p:extLst>
      <p:ext uri="{BB962C8B-B14F-4D97-AF65-F5344CB8AC3E}">
        <p14:creationId xmlns:p14="http://schemas.microsoft.com/office/powerpoint/2010/main" val="2270881229"/>
      </p:ext>
    </p:extLst>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6A71D-5A47-8BF7-614B-616B8A5EBA9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20B6D9C-D7AD-32DC-7F0D-94DCAB0FA24B}"/>
              </a:ext>
            </a:extLst>
          </p:cNvPr>
          <p:cNvSpPr>
            <a:spLocks noGrp="1"/>
          </p:cNvSpPr>
          <p:nvPr>
            <p:ph type="ctrTitle"/>
          </p:nvPr>
        </p:nvSpPr>
        <p:spPr>
          <a:xfrm>
            <a:off x="322669" y="285217"/>
            <a:ext cx="941051" cy="313932"/>
          </a:xfrm>
        </p:spPr>
        <p:txBody>
          <a:bodyPr/>
          <a:lstStyle/>
          <a:p>
            <a:r>
              <a:rPr lang="en-GB"/>
              <a:t>training</a:t>
            </a:r>
          </a:p>
        </p:txBody>
      </p:sp>
      <p:sp>
        <p:nvSpPr>
          <p:cNvPr id="4" name="Text Placeholder 3">
            <a:extLst>
              <a:ext uri="{FF2B5EF4-FFF2-40B4-BE49-F238E27FC236}">
                <a16:creationId xmlns:a16="http://schemas.microsoft.com/office/drawing/2014/main" id="{443FC531-E150-5C00-303E-207C64BFC2F4}"/>
              </a:ext>
            </a:extLst>
          </p:cNvPr>
          <p:cNvSpPr>
            <a:spLocks noGrp="1"/>
          </p:cNvSpPr>
          <p:nvPr>
            <p:ph type="body" sz="quarter" idx="10"/>
          </p:nvPr>
        </p:nvSpPr>
        <p:spPr>
          <a:xfrm>
            <a:off x="322672" y="599149"/>
            <a:ext cx="5261166" cy="349200"/>
          </a:xfrm>
        </p:spPr>
        <p:txBody>
          <a:bodyPr/>
          <a:lstStyle/>
          <a:p>
            <a:r>
              <a:rPr lang="en-GB"/>
              <a:t>Rules – NEW green card ACCESSIBLE</a:t>
            </a:r>
          </a:p>
        </p:txBody>
      </p:sp>
      <p:pic>
        <p:nvPicPr>
          <p:cNvPr id="5" name="Picture 4">
            <a:extLst>
              <a:ext uri="{FF2B5EF4-FFF2-40B4-BE49-F238E27FC236}">
                <a16:creationId xmlns:a16="http://schemas.microsoft.com/office/drawing/2014/main" id="{D0285F8B-82E3-B955-6713-48B6FB7768AE}"/>
              </a:ext>
            </a:extLst>
          </p:cNvPr>
          <p:cNvPicPr>
            <a:picLocks noChangeAspect="1"/>
          </p:cNvPicPr>
          <p:nvPr/>
        </p:nvPicPr>
        <p:blipFill>
          <a:blip r:embed="rId3"/>
          <a:stretch>
            <a:fillRect/>
          </a:stretch>
        </p:blipFill>
        <p:spPr>
          <a:xfrm>
            <a:off x="2935224" y="1051590"/>
            <a:ext cx="3997540" cy="5806410"/>
          </a:xfrm>
          <a:prstGeom prst="rect">
            <a:avLst/>
          </a:prstGeom>
        </p:spPr>
      </p:pic>
    </p:spTree>
    <p:extLst>
      <p:ext uri="{BB962C8B-B14F-4D97-AF65-F5344CB8AC3E}">
        <p14:creationId xmlns:p14="http://schemas.microsoft.com/office/powerpoint/2010/main" val="2667962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256D1BD-710A-6F97-39DE-BC07259C8C30}"/>
              </a:ext>
            </a:extLst>
          </p:cNvPr>
          <p:cNvSpPr>
            <a:spLocks noGrp="1"/>
          </p:cNvSpPr>
          <p:nvPr>
            <p:ph type="body" sz="quarter" idx="10"/>
          </p:nvPr>
        </p:nvSpPr>
        <p:spPr>
          <a:xfrm>
            <a:off x="3606702" y="4313631"/>
            <a:ext cx="1862864" cy="349702"/>
          </a:xfrm>
        </p:spPr>
        <p:txBody>
          <a:bodyPr/>
          <a:lstStyle/>
          <a:p>
            <a:r>
              <a:rPr lang="en-GB" b="1"/>
              <a:t>Oliver parker</a:t>
            </a:r>
          </a:p>
        </p:txBody>
      </p:sp>
      <p:sp>
        <p:nvSpPr>
          <p:cNvPr id="9" name="Text Placeholder 8">
            <a:extLst>
              <a:ext uri="{FF2B5EF4-FFF2-40B4-BE49-F238E27FC236}">
                <a16:creationId xmlns:a16="http://schemas.microsoft.com/office/drawing/2014/main" id="{6C6D2C9E-6D44-14FA-280F-5A92C63E556E}"/>
              </a:ext>
            </a:extLst>
          </p:cNvPr>
          <p:cNvSpPr>
            <a:spLocks noGrp="1"/>
          </p:cNvSpPr>
          <p:nvPr>
            <p:ph type="body" sz="quarter" idx="11"/>
          </p:nvPr>
        </p:nvSpPr>
        <p:spPr>
          <a:xfrm>
            <a:off x="4041652" y="3888813"/>
            <a:ext cx="959732" cy="405102"/>
          </a:xfrm>
        </p:spPr>
        <p:txBody>
          <a:bodyPr/>
          <a:lstStyle/>
          <a:p>
            <a:r>
              <a:rPr lang="en-GB"/>
              <a:t>JCSYS</a:t>
            </a:r>
          </a:p>
        </p:txBody>
      </p:sp>
    </p:spTree>
    <p:extLst>
      <p:ext uri="{BB962C8B-B14F-4D97-AF65-F5344CB8AC3E}">
        <p14:creationId xmlns:p14="http://schemas.microsoft.com/office/powerpoint/2010/main" val="1773395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76000" y="256333"/>
            <a:ext cx="1080342" cy="313932"/>
          </a:xfrm>
        </p:spPr>
        <p:txBody>
          <a:bodyPr/>
          <a:lstStyle/>
          <a:p>
            <a:r>
              <a:rPr lang="en-GB"/>
              <a:t>Agenda     </a:t>
            </a:r>
          </a:p>
        </p:txBody>
      </p:sp>
      <p:sp>
        <p:nvSpPr>
          <p:cNvPr id="4" name="Text Placeholder 3"/>
          <p:cNvSpPr>
            <a:spLocks noGrp="1"/>
          </p:cNvSpPr>
          <p:nvPr>
            <p:ph type="body" sz="quarter" idx="10"/>
          </p:nvPr>
        </p:nvSpPr>
        <p:spPr>
          <a:xfrm>
            <a:off x="576000" y="561128"/>
            <a:ext cx="959732" cy="349200"/>
          </a:xfrm>
        </p:spPr>
        <p:txBody>
          <a:bodyPr/>
          <a:lstStyle/>
          <a:p>
            <a:r>
              <a:rPr lang="en-GB">
                <a:latin typeface="Arial Narrow"/>
              </a:rPr>
              <a:t>JCSys</a:t>
            </a:r>
            <a:endParaRPr lang="en-GB"/>
          </a:p>
        </p:txBody>
      </p:sp>
      <p:sp>
        <p:nvSpPr>
          <p:cNvPr id="14" name="TextBox 13">
            <a:extLst>
              <a:ext uri="{FF2B5EF4-FFF2-40B4-BE49-F238E27FC236}">
                <a16:creationId xmlns:a16="http://schemas.microsoft.com/office/drawing/2014/main" id="{BA31EA80-D53D-4BE3-AC80-5E912B39D59A}"/>
              </a:ext>
            </a:extLst>
          </p:cNvPr>
          <p:cNvSpPr txBox="1"/>
          <p:nvPr/>
        </p:nvSpPr>
        <p:spPr>
          <a:xfrm>
            <a:off x="2548783" y="4557045"/>
            <a:ext cx="2743200" cy="29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340">
              <a:cs typeface="Calibri"/>
            </a:endParaRPr>
          </a:p>
        </p:txBody>
      </p:sp>
      <p:sp>
        <p:nvSpPr>
          <p:cNvPr id="2" name="TextBox 1">
            <a:extLst>
              <a:ext uri="{FF2B5EF4-FFF2-40B4-BE49-F238E27FC236}">
                <a16:creationId xmlns:a16="http://schemas.microsoft.com/office/drawing/2014/main" id="{BAA13CDF-5C7C-EDEF-C02C-2683A9382D90}"/>
              </a:ext>
            </a:extLst>
          </p:cNvPr>
          <p:cNvSpPr txBox="1"/>
          <p:nvPr/>
        </p:nvSpPr>
        <p:spPr>
          <a:xfrm>
            <a:off x="575999" y="1398503"/>
            <a:ext cx="8382836" cy="4247317"/>
          </a:xfrm>
          <a:prstGeom prst="rect">
            <a:avLst/>
          </a:prstGeom>
          <a:noFill/>
        </p:spPr>
        <p:txBody>
          <a:bodyPr wrap="square" lIns="91440" tIns="45720" rIns="91440" bIns="45720" anchor="t">
            <a:spAutoFit/>
          </a:bodyPr>
          <a:lstStyle/>
          <a:p>
            <a:pPr marL="285750" indent="-285750">
              <a:buClr>
                <a:srgbClr val="EF7A15"/>
              </a:buClr>
              <a:buFont typeface="Arial" panose="020B0604020202020204" pitchFamily="34" charset="0"/>
              <a:buChar char="•"/>
            </a:pPr>
            <a:r>
              <a:rPr lang="en-US" err="1">
                <a:latin typeface="Arial"/>
                <a:cs typeface="Arial"/>
              </a:rPr>
              <a:t>JCSys</a:t>
            </a:r>
            <a:r>
              <a:rPr lang="en-US">
                <a:latin typeface="Arial"/>
                <a:cs typeface="Arial"/>
              </a:rPr>
              <a:t> support Ten Tors through:  </a:t>
            </a:r>
          </a:p>
          <a:p>
            <a:pPr marL="742950" lvl="1" indent="-285750">
              <a:buClr>
                <a:srgbClr val="EF7A15"/>
              </a:buClr>
              <a:buFont typeface="Arial" panose="020B0604020202020204" pitchFamily="34" charset="0"/>
              <a:buChar char="•"/>
            </a:pPr>
            <a:r>
              <a:rPr lang="en-US">
                <a:latin typeface="Arial"/>
                <a:cs typeface="Arial"/>
              </a:rPr>
              <a:t>Trackers with the teams on moor</a:t>
            </a:r>
          </a:p>
          <a:p>
            <a:pPr marL="742950" lvl="1" indent="-285750">
              <a:buClr>
                <a:srgbClr val="EF7A15"/>
              </a:buClr>
              <a:buFont typeface="Arial" panose="020B0604020202020204" pitchFamily="34" charset="0"/>
              <a:buChar char="•"/>
            </a:pPr>
            <a:r>
              <a:rPr lang="en-US">
                <a:latin typeface="Arial"/>
                <a:cs typeface="Arial"/>
              </a:rPr>
              <a:t>Website in the cloud</a:t>
            </a:r>
          </a:p>
          <a:p>
            <a:pPr marL="742950" lvl="1" indent="-285750">
              <a:buClr>
                <a:srgbClr val="EF7A15"/>
              </a:buClr>
              <a:buFont typeface="Arial" panose="020B0604020202020204" pitchFamily="34" charset="0"/>
              <a:buChar char="•"/>
            </a:pPr>
            <a:r>
              <a:rPr lang="en-US">
                <a:latin typeface="Arial"/>
                <a:cs typeface="Arial"/>
              </a:rPr>
              <a:t>Management Information System (MIS) </a:t>
            </a:r>
          </a:p>
          <a:p>
            <a:pPr marL="1200150" lvl="2" indent="-285750">
              <a:buClr>
                <a:srgbClr val="EF7A15"/>
              </a:buClr>
              <a:buFont typeface="Arial" panose="020B0604020202020204" pitchFamily="34" charset="0"/>
              <a:buChar char="•"/>
            </a:pPr>
            <a:r>
              <a:rPr lang="en-US">
                <a:latin typeface="Arial"/>
                <a:cs typeface="Arial"/>
              </a:rPr>
              <a:t>Points of presence</a:t>
            </a:r>
          </a:p>
          <a:p>
            <a:pPr marL="1200150" lvl="2" indent="-285750">
              <a:buClr>
                <a:srgbClr val="EF7A15"/>
              </a:buClr>
              <a:buFont typeface="Arial" panose="020B0604020202020204" pitchFamily="34" charset="0"/>
              <a:buChar char="•"/>
            </a:pPr>
            <a:r>
              <a:rPr lang="en-US">
                <a:latin typeface="Arial"/>
                <a:cs typeface="Arial"/>
              </a:rPr>
              <a:t>Highlight the importance of correct data in the MIS</a:t>
            </a:r>
          </a:p>
          <a:p>
            <a:pPr marL="1200150" lvl="2" indent="-285750">
              <a:buClr>
                <a:srgbClr val="EF7A15"/>
              </a:buClr>
              <a:buFont typeface="Arial" panose="020B0604020202020204" pitchFamily="34" charset="0"/>
              <a:buChar char="•"/>
            </a:pPr>
            <a:endParaRPr lang="en-US">
              <a:latin typeface="Arial"/>
              <a:cs typeface="Arial"/>
            </a:endParaRPr>
          </a:p>
          <a:p>
            <a:pPr marL="285750" indent="-285750">
              <a:buClr>
                <a:srgbClr val="EF7A15"/>
              </a:buClr>
              <a:buFont typeface="Arial" panose="020B0604020202020204" pitchFamily="34" charset="0"/>
              <a:buChar char="•"/>
            </a:pPr>
            <a:r>
              <a:rPr lang="en-US">
                <a:latin typeface="Arial"/>
                <a:cs typeface="Arial"/>
              </a:rPr>
              <a:t>Tracking</a:t>
            </a:r>
          </a:p>
          <a:p>
            <a:pPr marL="285750" indent="-285750">
              <a:buClr>
                <a:srgbClr val="EF7A15"/>
              </a:buClr>
              <a:buFont typeface="Arial" panose="020B0604020202020204" pitchFamily="34" charset="0"/>
              <a:buChar char="•"/>
            </a:pPr>
            <a:r>
              <a:rPr lang="en-US">
                <a:latin typeface="Arial"/>
                <a:cs typeface="Arial"/>
              </a:rPr>
              <a:t>Website (for pre-registration)</a:t>
            </a:r>
          </a:p>
          <a:p>
            <a:pPr marL="285750" indent="-285750">
              <a:buClr>
                <a:srgbClr val="EF7A15"/>
              </a:buClr>
              <a:buFont typeface="Arial" panose="020B0604020202020204" pitchFamily="34" charset="0"/>
              <a:buChar char="•"/>
            </a:pPr>
            <a:r>
              <a:rPr lang="en-US">
                <a:latin typeface="Arial"/>
                <a:cs typeface="Arial"/>
              </a:rPr>
              <a:t>Management Information System</a:t>
            </a:r>
          </a:p>
          <a:p>
            <a:pPr marL="285750" indent="-285750">
              <a:buClr>
                <a:srgbClr val="EF7A15"/>
              </a:buClr>
              <a:buFont typeface="Arial" panose="020B0604020202020204" pitchFamily="34" charset="0"/>
              <a:buChar char="•"/>
            </a:pPr>
            <a:r>
              <a:rPr lang="en-US">
                <a:latin typeface="Arial"/>
                <a:cs typeface="Arial"/>
              </a:rPr>
              <a:t>Ongoing streamlining of Registration</a:t>
            </a:r>
          </a:p>
          <a:p>
            <a:pPr marL="742950" lvl="1" indent="-285750">
              <a:buClr>
                <a:srgbClr val="EF7A15"/>
              </a:buClr>
              <a:buFont typeface="Arial" panose="020B0604020202020204" pitchFamily="34" charset="0"/>
              <a:buChar char="•"/>
            </a:pPr>
            <a:r>
              <a:rPr lang="en-US">
                <a:latin typeface="Arial"/>
                <a:cs typeface="Arial"/>
              </a:rPr>
              <a:t>Printing own control cards and wristband inserts</a:t>
            </a:r>
          </a:p>
          <a:p>
            <a:pPr marL="742950" lvl="1" indent="-285750">
              <a:buClr>
                <a:srgbClr val="EF7A15"/>
              </a:buClr>
              <a:buFont typeface="Arial" panose="020B0604020202020204" pitchFamily="34" charset="0"/>
              <a:buChar char="•"/>
            </a:pPr>
            <a:r>
              <a:rPr lang="en-US">
                <a:latin typeface="Arial"/>
                <a:cs typeface="Arial"/>
              </a:rPr>
              <a:t>Self Help system at Registration</a:t>
            </a:r>
          </a:p>
          <a:p>
            <a:pPr marL="742950" lvl="1" indent="-285750">
              <a:buClr>
                <a:srgbClr val="EF7A15"/>
              </a:buClr>
              <a:buFont typeface="Arial" panose="020B0604020202020204" pitchFamily="34" charset="0"/>
              <a:buChar char="•"/>
            </a:pPr>
            <a:endParaRPr lang="en-US">
              <a:latin typeface="Arial"/>
              <a:cs typeface="Arial"/>
            </a:endParaRPr>
          </a:p>
          <a:p>
            <a:pPr marL="285750" indent="-285750">
              <a:buClr>
                <a:srgbClr val="EF7A15"/>
              </a:buClr>
              <a:buFont typeface="Arial" panose="020B0604020202020204" pitchFamily="34" charset="0"/>
              <a:buChar char="•"/>
            </a:pPr>
            <a:r>
              <a:rPr lang="en-US">
                <a:latin typeface="Arial"/>
                <a:cs typeface="Arial"/>
              </a:rPr>
              <a:t>Key Dates</a:t>
            </a:r>
          </a:p>
        </p:txBody>
      </p:sp>
    </p:spTree>
    <p:extLst>
      <p:ext uri="{BB962C8B-B14F-4D97-AF65-F5344CB8AC3E}">
        <p14:creationId xmlns:p14="http://schemas.microsoft.com/office/powerpoint/2010/main" val="109876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76000" y="256333"/>
            <a:ext cx="1483914" cy="313932"/>
          </a:xfrm>
        </p:spPr>
        <p:txBody>
          <a:bodyPr/>
          <a:lstStyle/>
          <a:p>
            <a:r>
              <a:rPr lang="en-GB"/>
              <a:t>INTRODUCTION </a:t>
            </a:r>
          </a:p>
        </p:txBody>
      </p:sp>
      <p:sp>
        <p:nvSpPr>
          <p:cNvPr id="4" name="Text Placeholder 3"/>
          <p:cNvSpPr>
            <a:spLocks noGrp="1"/>
          </p:cNvSpPr>
          <p:nvPr>
            <p:ph type="body" sz="quarter" idx="10"/>
          </p:nvPr>
        </p:nvSpPr>
        <p:spPr>
          <a:xfrm>
            <a:off x="576000" y="561128"/>
            <a:ext cx="959732" cy="349200"/>
          </a:xfrm>
        </p:spPr>
        <p:txBody>
          <a:bodyPr/>
          <a:lstStyle/>
          <a:p>
            <a:r>
              <a:rPr lang="en-GB">
                <a:latin typeface="Arial Narrow"/>
              </a:rPr>
              <a:t>JCSys</a:t>
            </a:r>
            <a:endParaRPr lang="en-GB"/>
          </a:p>
        </p:txBody>
      </p:sp>
      <p:pic>
        <p:nvPicPr>
          <p:cNvPr id="12" name="Picture 11">
            <a:extLst>
              <a:ext uri="{FF2B5EF4-FFF2-40B4-BE49-F238E27FC236}">
                <a16:creationId xmlns:a16="http://schemas.microsoft.com/office/drawing/2014/main" id="{D1F92CA7-8348-4C1F-ADB9-2141833528AC}"/>
              </a:ext>
            </a:extLst>
          </p:cNvPr>
          <p:cNvPicPr>
            <a:picLocks noChangeAspect="1"/>
          </p:cNvPicPr>
          <p:nvPr/>
        </p:nvPicPr>
        <p:blipFill>
          <a:blip r:embed="rId3"/>
          <a:stretch>
            <a:fillRect/>
          </a:stretch>
        </p:blipFill>
        <p:spPr>
          <a:xfrm>
            <a:off x="1576495" y="4377538"/>
            <a:ext cx="4620857" cy="2174131"/>
          </a:xfrm>
          <a:prstGeom prst="rect">
            <a:avLst/>
          </a:prstGeom>
        </p:spPr>
      </p:pic>
      <p:sp>
        <p:nvSpPr>
          <p:cNvPr id="13" name="TextBox 12">
            <a:extLst>
              <a:ext uri="{FF2B5EF4-FFF2-40B4-BE49-F238E27FC236}">
                <a16:creationId xmlns:a16="http://schemas.microsoft.com/office/drawing/2014/main" id="{1E7143AE-9048-4125-8CA7-F3F290D7163D}"/>
              </a:ext>
            </a:extLst>
          </p:cNvPr>
          <p:cNvSpPr txBox="1"/>
          <p:nvPr/>
        </p:nvSpPr>
        <p:spPr>
          <a:xfrm>
            <a:off x="2174184" y="6486720"/>
            <a:ext cx="3217704" cy="323165"/>
          </a:xfrm>
          <a:prstGeom prst="rect">
            <a:avLst/>
          </a:prstGeom>
          <a:noFill/>
        </p:spPr>
        <p:txBody>
          <a:bodyPr wrap="square" rtlCol="0">
            <a:spAutoFit/>
          </a:bodyPr>
          <a:lstStyle/>
          <a:p>
            <a:pPr algn="ctr"/>
            <a:r>
              <a:rPr lang="en-GB" sz="1500">
                <a:solidFill>
                  <a:prstClr val="black"/>
                </a:solidFill>
              </a:rPr>
              <a:t>Management Information System</a:t>
            </a:r>
          </a:p>
        </p:txBody>
      </p:sp>
      <p:sp>
        <p:nvSpPr>
          <p:cNvPr id="17" name="TextBox 16">
            <a:extLst>
              <a:ext uri="{FF2B5EF4-FFF2-40B4-BE49-F238E27FC236}">
                <a16:creationId xmlns:a16="http://schemas.microsoft.com/office/drawing/2014/main" id="{C79C8D97-3E6D-4D35-A790-8CE0DFE31D8F}"/>
              </a:ext>
            </a:extLst>
          </p:cNvPr>
          <p:cNvSpPr txBox="1"/>
          <p:nvPr/>
        </p:nvSpPr>
        <p:spPr>
          <a:xfrm>
            <a:off x="1681528" y="3371010"/>
            <a:ext cx="1779776" cy="323165"/>
          </a:xfrm>
          <a:prstGeom prst="rect">
            <a:avLst/>
          </a:prstGeom>
          <a:noFill/>
        </p:spPr>
        <p:txBody>
          <a:bodyPr wrap="square" rtlCol="0">
            <a:spAutoFit/>
          </a:bodyPr>
          <a:lstStyle/>
          <a:p>
            <a:r>
              <a:rPr lang="en-GB" sz="1500">
                <a:solidFill>
                  <a:prstClr val="black"/>
                </a:solidFill>
              </a:rPr>
              <a:t>Website</a:t>
            </a:r>
          </a:p>
        </p:txBody>
      </p:sp>
      <p:pic>
        <p:nvPicPr>
          <p:cNvPr id="10" name="Picture 9">
            <a:extLst>
              <a:ext uri="{FF2B5EF4-FFF2-40B4-BE49-F238E27FC236}">
                <a16:creationId xmlns:a16="http://schemas.microsoft.com/office/drawing/2014/main" id="{83B25609-C148-9A04-FE21-860B7AFCE9E1}"/>
              </a:ext>
            </a:extLst>
          </p:cNvPr>
          <p:cNvPicPr>
            <a:picLocks noChangeAspect="1"/>
          </p:cNvPicPr>
          <p:nvPr/>
        </p:nvPicPr>
        <p:blipFill>
          <a:blip r:embed="rId4"/>
          <a:stretch>
            <a:fillRect/>
          </a:stretch>
        </p:blipFill>
        <p:spPr>
          <a:xfrm>
            <a:off x="4799676" y="47706"/>
            <a:ext cx="4304569" cy="3228427"/>
          </a:xfrm>
          <a:prstGeom prst="rect">
            <a:avLst/>
          </a:prstGeom>
        </p:spPr>
      </p:pic>
      <p:grpSp>
        <p:nvGrpSpPr>
          <p:cNvPr id="15" name="Group 14">
            <a:extLst>
              <a:ext uri="{FF2B5EF4-FFF2-40B4-BE49-F238E27FC236}">
                <a16:creationId xmlns:a16="http://schemas.microsoft.com/office/drawing/2014/main" id="{CC1162A6-6488-771A-0010-40CC09C41E52}"/>
              </a:ext>
            </a:extLst>
          </p:cNvPr>
          <p:cNvGrpSpPr/>
          <p:nvPr/>
        </p:nvGrpSpPr>
        <p:grpSpPr>
          <a:xfrm>
            <a:off x="7362907" y="2305878"/>
            <a:ext cx="1741337" cy="970255"/>
            <a:chOff x="9177747" y="3867034"/>
            <a:chExt cx="2951227" cy="2364433"/>
          </a:xfrm>
        </p:grpSpPr>
        <p:pic>
          <p:nvPicPr>
            <p:cNvPr id="31" name="Picture 30">
              <a:extLst>
                <a:ext uri="{FF2B5EF4-FFF2-40B4-BE49-F238E27FC236}">
                  <a16:creationId xmlns:a16="http://schemas.microsoft.com/office/drawing/2014/main" id="{7FCD8AA0-5892-0B45-F31B-2A427AC1995D}"/>
                </a:ext>
              </a:extLst>
            </p:cNvPr>
            <p:cNvPicPr>
              <a:picLocks noChangeAspect="1"/>
            </p:cNvPicPr>
            <p:nvPr/>
          </p:nvPicPr>
          <p:blipFill>
            <a:blip r:embed="rId5"/>
            <a:stretch>
              <a:fillRect/>
            </a:stretch>
          </p:blipFill>
          <p:spPr>
            <a:xfrm>
              <a:off x="9177747" y="3867034"/>
              <a:ext cx="2951227" cy="2364433"/>
            </a:xfrm>
            <a:prstGeom prst="rect">
              <a:avLst/>
            </a:prstGeom>
          </p:spPr>
        </p:pic>
        <p:pic>
          <p:nvPicPr>
            <p:cNvPr id="32" name="Picture 31">
              <a:extLst>
                <a:ext uri="{FF2B5EF4-FFF2-40B4-BE49-F238E27FC236}">
                  <a16:creationId xmlns:a16="http://schemas.microsoft.com/office/drawing/2014/main" id="{3B152F19-A083-0FC7-79CB-36B0A5454197}"/>
                </a:ext>
              </a:extLst>
            </p:cNvPr>
            <p:cNvPicPr>
              <a:picLocks noChangeAspect="1"/>
            </p:cNvPicPr>
            <p:nvPr/>
          </p:nvPicPr>
          <p:blipFill>
            <a:blip r:embed="rId6"/>
            <a:stretch>
              <a:fillRect/>
            </a:stretch>
          </p:blipFill>
          <p:spPr>
            <a:xfrm>
              <a:off x="9885451" y="5999308"/>
              <a:ext cx="980769" cy="160063"/>
            </a:xfrm>
            <a:prstGeom prst="rect">
              <a:avLst/>
            </a:prstGeom>
          </p:spPr>
        </p:pic>
        <p:pic>
          <p:nvPicPr>
            <p:cNvPr id="33" name="Picture 32">
              <a:extLst>
                <a:ext uri="{FF2B5EF4-FFF2-40B4-BE49-F238E27FC236}">
                  <a16:creationId xmlns:a16="http://schemas.microsoft.com/office/drawing/2014/main" id="{8338CCC7-A296-380D-D711-2A9FB33004FF}"/>
                </a:ext>
              </a:extLst>
            </p:cNvPr>
            <p:cNvPicPr>
              <a:picLocks noChangeAspect="1"/>
            </p:cNvPicPr>
            <p:nvPr/>
          </p:nvPicPr>
          <p:blipFill>
            <a:blip r:embed="rId6"/>
            <a:stretch>
              <a:fillRect/>
            </a:stretch>
          </p:blipFill>
          <p:spPr>
            <a:xfrm>
              <a:off x="10854813" y="5669039"/>
              <a:ext cx="980768" cy="246907"/>
            </a:xfrm>
            <a:prstGeom prst="rect">
              <a:avLst/>
            </a:prstGeom>
          </p:spPr>
        </p:pic>
        <p:pic>
          <p:nvPicPr>
            <p:cNvPr id="34" name="Picture 33">
              <a:extLst>
                <a:ext uri="{FF2B5EF4-FFF2-40B4-BE49-F238E27FC236}">
                  <a16:creationId xmlns:a16="http://schemas.microsoft.com/office/drawing/2014/main" id="{6A5807B1-D9A2-E8AE-20D2-28C5CECC444B}"/>
                </a:ext>
              </a:extLst>
            </p:cNvPr>
            <p:cNvPicPr>
              <a:picLocks noChangeAspect="1"/>
            </p:cNvPicPr>
            <p:nvPr/>
          </p:nvPicPr>
          <p:blipFill>
            <a:blip r:embed="rId6"/>
            <a:stretch>
              <a:fillRect/>
            </a:stretch>
          </p:blipFill>
          <p:spPr>
            <a:xfrm>
              <a:off x="11007213" y="5821439"/>
              <a:ext cx="980768" cy="246907"/>
            </a:xfrm>
            <a:prstGeom prst="rect">
              <a:avLst/>
            </a:prstGeom>
          </p:spPr>
        </p:pic>
      </p:grpSp>
      <p:sp>
        <p:nvSpPr>
          <p:cNvPr id="8" name="TextBox 7">
            <a:extLst>
              <a:ext uri="{FF2B5EF4-FFF2-40B4-BE49-F238E27FC236}">
                <a16:creationId xmlns:a16="http://schemas.microsoft.com/office/drawing/2014/main" id="{B8CB34FF-56DD-4214-D8F3-F6704F104C49}"/>
              </a:ext>
            </a:extLst>
          </p:cNvPr>
          <p:cNvSpPr txBox="1"/>
          <p:nvPr/>
        </p:nvSpPr>
        <p:spPr>
          <a:xfrm>
            <a:off x="6551976" y="3214800"/>
            <a:ext cx="1050206" cy="323165"/>
          </a:xfrm>
          <a:prstGeom prst="rect">
            <a:avLst/>
          </a:prstGeom>
          <a:noFill/>
        </p:spPr>
        <p:txBody>
          <a:bodyPr wrap="square" rtlCol="0">
            <a:spAutoFit/>
          </a:bodyPr>
          <a:lstStyle/>
          <a:p>
            <a:r>
              <a:rPr lang="en-US" sz="1500">
                <a:solidFill>
                  <a:prstClr val="black"/>
                </a:solidFill>
              </a:rPr>
              <a:t>T</a:t>
            </a:r>
            <a:r>
              <a:rPr lang="en-GB" sz="1500">
                <a:solidFill>
                  <a:prstClr val="black"/>
                </a:solidFill>
              </a:rPr>
              <a:t>racking</a:t>
            </a:r>
          </a:p>
        </p:txBody>
      </p:sp>
      <p:sp>
        <p:nvSpPr>
          <p:cNvPr id="11" name="Rectangle: Rounded Corners 10">
            <a:extLst>
              <a:ext uri="{FF2B5EF4-FFF2-40B4-BE49-F238E27FC236}">
                <a16:creationId xmlns:a16="http://schemas.microsoft.com/office/drawing/2014/main" id="{EC96689A-1640-BC8E-DDA6-7415C40AE64A}"/>
              </a:ext>
            </a:extLst>
          </p:cNvPr>
          <p:cNvSpPr/>
          <p:nvPr/>
        </p:nvSpPr>
        <p:spPr>
          <a:xfrm>
            <a:off x="159826" y="1499252"/>
            <a:ext cx="3990756" cy="2194923"/>
          </a:xfrm>
          <a:prstGeom prst="roundRect">
            <a:avLst/>
          </a:prstGeom>
          <a:noFill/>
          <a:ln w="57150">
            <a:solidFill>
              <a:srgbClr val="EF7A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highlight>
                <a:srgbClr val="EF7A15"/>
              </a:highlight>
            </a:endParaRPr>
          </a:p>
        </p:txBody>
      </p:sp>
      <p:sp>
        <p:nvSpPr>
          <p:cNvPr id="16" name="Rectangle: Rounded Corners 15">
            <a:extLst>
              <a:ext uri="{FF2B5EF4-FFF2-40B4-BE49-F238E27FC236}">
                <a16:creationId xmlns:a16="http://schemas.microsoft.com/office/drawing/2014/main" id="{881E949B-3012-E1A8-CB20-E0C3F802493F}"/>
              </a:ext>
            </a:extLst>
          </p:cNvPr>
          <p:cNvSpPr/>
          <p:nvPr/>
        </p:nvSpPr>
        <p:spPr>
          <a:xfrm>
            <a:off x="1460272" y="4205120"/>
            <a:ext cx="4884871" cy="2572961"/>
          </a:xfrm>
          <a:prstGeom prst="roundRect">
            <a:avLst/>
          </a:prstGeom>
          <a:noFill/>
          <a:ln w="57150">
            <a:solidFill>
              <a:srgbClr val="EF7A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Rectangle 20">
            <a:extLst>
              <a:ext uri="{FF2B5EF4-FFF2-40B4-BE49-F238E27FC236}">
                <a16:creationId xmlns:a16="http://schemas.microsoft.com/office/drawing/2014/main" id="{E9D561D7-DF59-1A6F-1DB9-7FFD54ED3692}"/>
              </a:ext>
            </a:extLst>
          </p:cNvPr>
          <p:cNvSpPr/>
          <p:nvPr/>
        </p:nvSpPr>
        <p:spPr>
          <a:xfrm>
            <a:off x="4799676" y="47706"/>
            <a:ext cx="4295817" cy="3490259"/>
          </a:xfrm>
          <a:prstGeom prst="rect">
            <a:avLst/>
          </a:prstGeom>
          <a:noFill/>
          <a:ln w="57150">
            <a:solidFill>
              <a:srgbClr val="EF7A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5" name="Picture 4">
            <a:extLst>
              <a:ext uri="{FF2B5EF4-FFF2-40B4-BE49-F238E27FC236}">
                <a16:creationId xmlns:a16="http://schemas.microsoft.com/office/drawing/2014/main" id="{81FF7FAF-9741-D35E-D40E-AADF42A960DD}"/>
              </a:ext>
            </a:extLst>
          </p:cNvPr>
          <p:cNvPicPr>
            <a:picLocks noChangeAspect="1"/>
          </p:cNvPicPr>
          <p:nvPr/>
        </p:nvPicPr>
        <p:blipFill>
          <a:blip r:embed="rId7"/>
          <a:srcRect l="530" r="2240"/>
          <a:stretch>
            <a:fillRect/>
          </a:stretch>
        </p:blipFill>
        <p:spPr>
          <a:xfrm>
            <a:off x="290887" y="1598100"/>
            <a:ext cx="3728634" cy="1686701"/>
          </a:xfrm>
          <a:prstGeom prst="roundRect">
            <a:avLst/>
          </a:prstGeom>
          <a:ln>
            <a:noFill/>
          </a:ln>
          <a:effectLst/>
          <a:scene3d>
            <a:camera prst="orthographicFront">
              <a:rot lat="0" lon="0" rev="0"/>
            </a:camera>
            <a:lightRig rig="contrasting" dir="t">
              <a:rot lat="0" lon="0" rev="7800000"/>
            </a:lightRig>
          </a:scene3d>
          <a:sp3d>
            <a:bevelT w="139700" h="139700"/>
          </a:sp3d>
        </p:spPr>
      </p:pic>
      <p:pic>
        <p:nvPicPr>
          <p:cNvPr id="6" name="Picture 5" descr="Logo, company name&#10;&#10;Description automatically generated">
            <a:extLst>
              <a:ext uri="{FF2B5EF4-FFF2-40B4-BE49-F238E27FC236}">
                <a16:creationId xmlns:a16="http://schemas.microsoft.com/office/drawing/2014/main" id="{0E53E8E8-B2FD-4E1E-69EB-5104A34AF47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26597" y="5875267"/>
            <a:ext cx="880508" cy="881816"/>
          </a:xfrm>
          <a:prstGeom prst="rect">
            <a:avLst/>
          </a:prstGeom>
        </p:spPr>
      </p:pic>
    </p:spTree>
    <p:extLst>
      <p:ext uri="{BB962C8B-B14F-4D97-AF65-F5344CB8AC3E}">
        <p14:creationId xmlns:p14="http://schemas.microsoft.com/office/powerpoint/2010/main" val="15166667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76000" y="256333"/>
            <a:ext cx="1062324" cy="313932"/>
          </a:xfrm>
        </p:spPr>
        <p:txBody>
          <a:bodyPr/>
          <a:lstStyle/>
          <a:p>
            <a:r>
              <a:rPr lang="en-GB"/>
              <a:t>TRACKING </a:t>
            </a:r>
          </a:p>
        </p:txBody>
      </p:sp>
      <p:sp>
        <p:nvSpPr>
          <p:cNvPr id="4" name="Text Placeholder 3"/>
          <p:cNvSpPr>
            <a:spLocks noGrp="1"/>
          </p:cNvSpPr>
          <p:nvPr>
            <p:ph type="body" sz="quarter" idx="10"/>
          </p:nvPr>
        </p:nvSpPr>
        <p:spPr>
          <a:xfrm>
            <a:off x="576000" y="561128"/>
            <a:ext cx="959732" cy="349200"/>
          </a:xfrm>
        </p:spPr>
        <p:txBody>
          <a:bodyPr/>
          <a:lstStyle/>
          <a:p>
            <a:r>
              <a:rPr lang="en-GB">
                <a:latin typeface="Arial Narrow"/>
              </a:rPr>
              <a:t>JCSys</a:t>
            </a:r>
            <a:endParaRPr lang="en-GB"/>
          </a:p>
        </p:txBody>
      </p:sp>
      <p:sp>
        <p:nvSpPr>
          <p:cNvPr id="14" name="TextBox 13">
            <a:extLst>
              <a:ext uri="{FF2B5EF4-FFF2-40B4-BE49-F238E27FC236}">
                <a16:creationId xmlns:a16="http://schemas.microsoft.com/office/drawing/2014/main" id="{BA31EA80-D53D-4BE3-AC80-5E912B39D59A}"/>
              </a:ext>
            </a:extLst>
          </p:cNvPr>
          <p:cNvSpPr txBox="1"/>
          <p:nvPr/>
        </p:nvSpPr>
        <p:spPr>
          <a:xfrm>
            <a:off x="2548783" y="4557045"/>
            <a:ext cx="2743200" cy="29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340">
              <a:cs typeface="Calibri"/>
            </a:endParaRPr>
          </a:p>
        </p:txBody>
      </p:sp>
      <p:sp>
        <p:nvSpPr>
          <p:cNvPr id="12" name="TextBox 11">
            <a:extLst>
              <a:ext uri="{FF2B5EF4-FFF2-40B4-BE49-F238E27FC236}">
                <a16:creationId xmlns:a16="http://schemas.microsoft.com/office/drawing/2014/main" id="{105303FC-B540-4753-8C74-1C579B10D1A1}"/>
              </a:ext>
            </a:extLst>
          </p:cNvPr>
          <p:cNvSpPr txBox="1"/>
          <p:nvPr/>
        </p:nvSpPr>
        <p:spPr>
          <a:xfrm>
            <a:off x="300138" y="1120768"/>
            <a:ext cx="6071285" cy="3139321"/>
          </a:xfrm>
          <a:prstGeom prst="rect">
            <a:avLst/>
          </a:prstGeom>
          <a:noFill/>
        </p:spPr>
        <p:txBody>
          <a:bodyPr wrap="square">
            <a:spAutoFit/>
          </a:bodyPr>
          <a:lstStyle/>
          <a:p>
            <a:pPr marL="285750" indent="-285750">
              <a:buFont typeface="Arial" panose="020B0604020202020204" pitchFamily="34" charset="0"/>
              <a:buChar char="•"/>
            </a:pPr>
            <a:r>
              <a:rPr lang="en-GB">
                <a:latin typeface="Arial" panose="020B0604020202020204" pitchFamily="34" charset="0"/>
                <a:cs typeface="Arial" panose="020B0604020202020204" pitchFamily="34" charset="0"/>
              </a:rPr>
              <a:t>GPS Location</a:t>
            </a:r>
          </a:p>
          <a:p>
            <a:pPr marL="285750" indent="-285750">
              <a:buFont typeface="Arial" panose="020B0604020202020204" pitchFamily="34" charset="0"/>
              <a:buChar char="•"/>
            </a:pPr>
            <a:r>
              <a:rPr lang="en-GB">
                <a:latin typeface="Arial" panose="020B0604020202020204" pitchFamily="34" charset="0"/>
                <a:cs typeface="Arial" panose="020B0604020202020204" pitchFamily="34" charset="0"/>
              </a:rPr>
              <a:t>2-Way Communicates via Iridium Satellite</a:t>
            </a:r>
          </a:p>
          <a:p>
            <a:pPr marL="742950" lvl="1" indent="-285750">
              <a:buFont typeface="Arial" panose="020B0604020202020204" pitchFamily="34" charset="0"/>
              <a:buChar char="•"/>
            </a:pPr>
            <a:r>
              <a:rPr lang="en-GB">
                <a:latin typeface="Arial" panose="020B0604020202020204" pitchFamily="34" charset="0"/>
                <a:cs typeface="Arial" panose="020B0604020202020204" pitchFamily="34" charset="0"/>
              </a:rPr>
              <a:t>Worldwide</a:t>
            </a:r>
          </a:p>
          <a:p>
            <a:pPr marL="285750" indent="-285750">
              <a:buFont typeface="Arial" panose="020B0604020202020204" pitchFamily="34" charset="0"/>
              <a:buChar char="•"/>
            </a:pPr>
            <a:r>
              <a:rPr lang="en-GB">
                <a:latin typeface="Arial" panose="020B0604020202020204" pitchFamily="34" charset="0"/>
                <a:cs typeface="Arial" panose="020B0604020202020204" pitchFamily="34" charset="0"/>
              </a:rPr>
              <a:t>Emergency Button</a:t>
            </a:r>
          </a:p>
          <a:p>
            <a:pPr marL="742950" lvl="1" indent="-285750">
              <a:buFont typeface="Arial" panose="020B0604020202020204" pitchFamily="34" charset="0"/>
              <a:buChar char="•"/>
            </a:pPr>
            <a:r>
              <a:rPr lang="en-GB">
                <a:latin typeface="Arial" panose="020B0604020202020204" pitchFamily="34" charset="0"/>
                <a:cs typeface="Arial" panose="020B0604020202020204" pitchFamily="34" charset="0"/>
              </a:rPr>
              <a:t>Sets off visual and audio alarms in Ops Room</a:t>
            </a:r>
          </a:p>
          <a:p>
            <a:pPr marL="285750" indent="-285750">
              <a:buFont typeface="Arial" panose="020B0604020202020204" pitchFamily="34" charset="0"/>
              <a:buChar char="•"/>
            </a:pPr>
            <a:r>
              <a:rPr lang="en-GB">
                <a:latin typeface="Arial" panose="020B0604020202020204" pitchFamily="34" charset="0"/>
                <a:cs typeface="Arial" panose="020B0604020202020204" pitchFamily="34" charset="0"/>
              </a:rPr>
              <a:t>2 Way Text Function</a:t>
            </a:r>
          </a:p>
          <a:p>
            <a:pPr marL="742950" lvl="1" indent="-285750">
              <a:buFont typeface="Arial" panose="020B0604020202020204" pitchFamily="34" charset="0"/>
              <a:buChar char="•"/>
            </a:pPr>
            <a:r>
              <a:rPr lang="en-GB">
                <a:latin typeface="Arial" panose="020B0604020202020204" pitchFamily="34" charset="0"/>
                <a:cs typeface="Arial" panose="020B0604020202020204" pitchFamily="34" charset="0"/>
              </a:rPr>
              <a:t>River States</a:t>
            </a:r>
          </a:p>
          <a:p>
            <a:pPr marL="742950" lvl="1" indent="-285750">
              <a:buFont typeface="Arial" panose="020B0604020202020204" pitchFamily="34" charset="0"/>
              <a:buChar char="•"/>
            </a:pPr>
            <a:r>
              <a:rPr lang="en-GB">
                <a:latin typeface="Arial" panose="020B0604020202020204" pitchFamily="34" charset="0"/>
                <a:cs typeface="Arial" panose="020B0604020202020204" pitchFamily="34" charset="0"/>
              </a:rPr>
              <a:t>Cancel Event</a:t>
            </a:r>
          </a:p>
          <a:p>
            <a:pPr marL="742950" lvl="1" indent="-285750">
              <a:buFont typeface="Arial" panose="020B0604020202020204" pitchFamily="34" charset="0"/>
              <a:buChar char="•"/>
            </a:pPr>
            <a:r>
              <a:rPr lang="en-GB">
                <a:latin typeface="Arial" panose="020B0604020202020204" pitchFamily="34" charset="0"/>
                <a:cs typeface="Arial" panose="020B0604020202020204" pitchFamily="34" charset="0"/>
              </a:rPr>
              <a:t>Group or Individual Instructions</a:t>
            </a:r>
          </a:p>
          <a:p>
            <a:pPr marL="285750" indent="-285750">
              <a:buFont typeface="Arial" panose="020B0604020202020204" pitchFamily="34" charset="0"/>
              <a:buChar char="•"/>
            </a:pPr>
            <a:r>
              <a:rPr lang="en-GB">
                <a:latin typeface="Arial" panose="020B0604020202020204" pitchFamily="34" charset="0"/>
                <a:cs typeface="Arial" panose="020B0604020202020204" pitchFamily="34" charset="0"/>
              </a:rPr>
              <a:t>Team Tracks NOT published until after the event</a:t>
            </a:r>
          </a:p>
          <a:p>
            <a:pPr marL="742950" lvl="1" indent="-285750">
              <a:buFont typeface="Arial" panose="020B0604020202020204" pitchFamily="34" charset="0"/>
              <a:buChar char="•"/>
            </a:pPr>
            <a:endParaRPr lang="en-GB">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3BE45460-E46D-43FC-9084-4664E8405341}"/>
              </a:ext>
            </a:extLst>
          </p:cNvPr>
          <p:cNvPicPr>
            <a:picLocks noChangeAspect="1"/>
          </p:cNvPicPr>
          <p:nvPr/>
        </p:nvPicPr>
        <p:blipFill rotWithShape="1">
          <a:blip r:embed="rId3"/>
          <a:srcRect l="8927" t="13424" r="16861" b="33231"/>
          <a:stretch>
            <a:fillRect/>
          </a:stretch>
        </p:blipFill>
        <p:spPr>
          <a:xfrm>
            <a:off x="1058091" y="4049486"/>
            <a:ext cx="3363686" cy="2645228"/>
          </a:xfrm>
          <a:prstGeom prst="rect">
            <a:avLst/>
          </a:prstGeom>
        </p:spPr>
      </p:pic>
      <p:pic>
        <p:nvPicPr>
          <p:cNvPr id="2" name="Picture 1">
            <a:extLst>
              <a:ext uri="{FF2B5EF4-FFF2-40B4-BE49-F238E27FC236}">
                <a16:creationId xmlns:a16="http://schemas.microsoft.com/office/drawing/2014/main" id="{D28E3CD3-A6EC-2714-6920-0DABC992678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4344"/>
          <a:stretch>
            <a:fillRect/>
          </a:stretch>
        </p:blipFill>
        <p:spPr bwMode="auto">
          <a:xfrm>
            <a:off x="6174059" y="966230"/>
            <a:ext cx="2669803" cy="4566450"/>
          </a:xfrm>
          <a:prstGeom prst="rect">
            <a:avLst/>
          </a:prstGeom>
          <a:noFill/>
          <a:ln>
            <a:noFill/>
          </a:ln>
          <a:extLst>
            <a:ext uri="{53640926-AAD7-44D8-BBD7-CCE9431645EC}">
              <a14:shadowObscured xmlns:a14="http://schemas.microsoft.com/office/drawing/2010/main"/>
            </a:ext>
          </a:extLst>
        </p:spPr>
      </p:pic>
      <p:pic>
        <p:nvPicPr>
          <p:cNvPr id="6" name="Picture 5" descr="Logo, company name&#10;&#10;Description automatically generated">
            <a:extLst>
              <a:ext uri="{FF2B5EF4-FFF2-40B4-BE49-F238E27FC236}">
                <a16:creationId xmlns:a16="http://schemas.microsoft.com/office/drawing/2014/main" id="{0327EC09-41F5-3AA3-B54C-68DFE9E5359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26597" y="5875267"/>
            <a:ext cx="880508" cy="881816"/>
          </a:xfrm>
          <a:prstGeom prst="rect">
            <a:avLst/>
          </a:prstGeom>
        </p:spPr>
      </p:pic>
    </p:spTree>
    <p:extLst>
      <p:ext uri="{BB962C8B-B14F-4D97-AF65-F5344CB8AC3E}">
        <p14:creationId xmlns:p14="http://schemas.microsoft.com/office/powerpoint/2010/main" val="13897922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76000" y="256333"/>
            <a:ext cx="1062324" cy="313932"/>
          </a:xfrm>
        </p:spPr>
        <p:txBody>
          <a:bodyPr/>
          <a:lstStyle/>
          <a:p>
            <a:r>
              <a:rPr lang="en-GB"/>
              <a:t>TRACKING </a:t>
            </a:r>
          </a:p>
        </p:txBody>
      </p:sp>
      <p:sp>
        <p:nvSpPr>
          <p:cNvPr id="4" name="Text Placeholder 3"/>
          <p:cNvSpPr>
            <a:spLocks noGrp="1"/>
          </p:cNvSpPr>
          <p:nvPr>
            <p:ph type="body" sz="quarter" idx="10"/>
          </p:nvPr>
        </p:nvSpPr>
        <p:spPr>
          <a:xfrm>
            <a:off x="576000" y="561128"/>
            <a:ext cx="959732" cy="405102"/>
          </a:xfrm>
        </p:spPr>
        <p:txBody>
          <a:bodyPr/>
          <a:lstStyle/>
          <a:p>
            <a:r>
              <a:rPr lang="en-GB">
                <a:latin typeface="Arial Narrow"/>
              </a:rPr>
              <a:t>JCSys</a:t>
            </a:r>
            <a:endParaRPr lang="en-GB"/>
          </a:p>
        </p:txBody>
      </p:sp>
      <p:pic>
        <p:nvPicPr>
          <p:cNvPr id="2" name="Picture 1">
            <a:extLst>
              <a:ext uri="{FF2B5EF4-FFF2-40B4-BE49-F238E27FC236}">
                <a16:creationId xmlns:a16="http://schemas.microsoft.com/office/drawing/2014/main" id="{0097F17D-20DA-7518-87CC-9E3FEE5DE8C1}"/>
              </a:ext>
            </a:extLst>
          </p:cNvPr>
          <p:cNvPicPr>
            <a:picLocks noChangeAspect="1"/>
          </p:cNvPicPr>
          <p:nvPr/>
        </p:nvPicPr>
        <p:blipFill>
          <a:blip r:embed="rId3"/>
          <a:srcRect t="3667" b="8182"/>
          <a:stretch/>
        </p:blipFill>
        <p:spPr>
          <a:xfrm>
            <a:off x="0" y="556254"/>
            <a:ext cx="9144000" cy="6301745"/>
          </a:xfrm>
          <a:prstGeom prst="rect">
            <a:avLst/>
          </a:prstGeom>
        </p:spPr>
      </p:pic>
    </p:spTree>
    <p:extLst>
      <p:ext uri="{BB962C8B-B14F-4D97-AF65-F5344CB8AC3E}">
        <p14:creationId xmlns:p14="http://schemas.microsoft.com/office/powerpoint/2010/main" val="27210836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76000" y="256333"/>
            <a:ext cx="1973535" cy="313932"/>
          </a:xfrm>
        </p:spPr>
        <p:txBody>
          <a:bodyPr/>
          <a:lstStyle/>
          <a:p>
            <a:r>
              <a:rPr lang="en-GB"/>
              <a:t>BEACON FAMILIARITY </a:t>
            </a:r>
          </a:p>
        </p:txBody>
      </p:sp>
      <p:sp>
        <p:nvSpPr>
          <p:cNvPr id="4" name="Text Placeholder 3"/>
          <p:cNvSpPr>
            <a:spLocks noGrp="1"/>
          </p:cNvSpPr>
          <p:nvPr>
            <p:ph type="body" sz="quarter" idx="10"/>
          </p:nvPr>
        </p:nvSpPr>
        <p:spPr>
          <a:xfrm>
            <a:off x="576000" y="561128"/>
            <a:ext cx="959732" cy="349200"/>
          </a:xfrm>
        </p:spPr>
        <p:txBody>
          <a:bodyPr/>
          <a:lstStyle/>
          <a:p>
            <a:r>
              <a:rPr lang="en-GB" err="1">
                <a:latin typeface="Arial Narrow"/>
              </a:rPr>
              <a:t>JCSys</a:t>
            </a:r>
            <a:endParaRPr lang="en-GB"/>
          </a:p>
        </p:txBody>
      </p:sp>
      <p:sp>
        <p:nvSpPr>
          <p:cNvPr id="14" name="TextBox 13">
            <a:extLst>
              <a:ext uri="{FF2B5EF4-FFF2-40B4-BE49-F238E27FC236}">
                <a16:creationId xmlns:a16="http://schemas.microsoft.com/office/drawing/2014/main" id="{BA31EA80-D53D-4BE3-AC80-5E912B39D59A}"/>
              </a:ext>
            </a:extLst>
          </p:cNvPr>
          <p:cNvSpPr txBox="1"/>
          <p:nvPr/>
        </p:nvSpPr>
        <p:spPr>
          <a:xfrm>
            <a:off x="2548783" y="4557045"/>
            <a:ext cx="2743200" cy="29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340">
              <a:cs typeface="Calibri"/>
            </a:endParaRPr>
          </a:p>
        </p:txBody>
      </p:sp>
      <p:sp>
        <p:nvSpPr>
          <p:cNvPr id="12" name="TextBox 11">
            <a:extLst>
              <a:ext uri="{FF2B5EF4-FFF2-40B4-BE49-F238E27FC236}">
                <a16:creationId xmlns:a16="http://schemas.microsoft.com/office/drawing/2014/main" id="{105303FC-B540-4753-8C74-1C579B10D1A1}"/>
              </a:ext>
            </a:extLst>
          </p:cNvPr>
          <p:cNvSpPr txBox="1"/>
          <p:nvPr/>
        </p:nvSpPr>
        <p:spPr>
          <a:xfrm>
            <a:off x="319873" y="1257302"/>
            <a:ext cx="8687232" cy="5109091"/>
          </a:xfrm>
          <a:prstGeom prst="rect">
            <a:avLst/>
          </a:prstGeom>
          <a:noFill/>
        </p:spPr>
        <p:txBody>
          <a:bodyPr wrap="square">
            <a:spAutoFit/>
          </a:bodyPr>
          <a:lstStyle/>
          <a:p>
            <a:pPr marL="285750" indent="-285750">
              <a:buFont typeface="Arial" panose="020B0604020202020204" pitchFamily="34" charset="0"/>
              <a:buChar char="•"/>
            </a:pPr>
            <a:r>
              <a:rPr lang="en-GB">
                <a:latin typeface="Arial" panose="020B0604020202020204" pitchFamily="34" charset="0"/>
                <a:cs typeface="Arial" panose="020B0604020202020204" pitchFamily="34" charset="0"/>
              </a:rPr>
              <a:t>A training video on how to operate the beacon is available on the Ten Tors Website</a:t>
            </a:r>
          </a:p>
          <a:p>
            <a:pPr marL="285750" indent="-285750">
              <a:buFont typeface="Arial" panose="020B0604020202020204" pitchFamily="34" charset="0"/>
              <a:buChar char="•"/>
            </a:pPr>
            <a:endParaRPr lang="en-GB">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a:latin typeface="Arial" panose="020B0604020202020204" pitchFamily="34" charset="0"/>
                <a:cs typeface="Arial" panose="020B0604020202020204" pitchFamily="34" charset="0"/>
              </a:rPr>
              <a:t>Despite this it was found that many teams were still not familiar with Beacon operation</a:t>
            </a:r>
          </a:p>
          <a:p>
            <a:pPr marL="285750" indent="-285750">
              <a:buFont typeface="Arial" panose="020B0604020202020204" pitchFamily="34" charset="0"/>
              <a:buChar char="•"/>
            </a:pPr>
            <a:endParaRPr lang="en-GB">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a:latin typeface="Arial" panose="020B0604020202020204" pitchFamily="34" charset="0"/>
                <a:cs typeface="Arial" panose="020B0604020202020204" pitchFamily="34" charset="0"/>
              </a:rPr>
              <a:t>Spurious Emergency call as opposed to manual position location</a:t>
            </a:r>
          </a:p>
          <a:p>
            <a:pPr marL="742950" lvl="1" indent="-285750">
              <a:buFont typeface="Arial" panose="020B0604020202020204" pitchFamily="34" charset="0"/>
              <a:buChar char="•"/>
            </a:pPr>
            <a:r>
              <a:rPr lang="en-GB">
                <a:latin typeface="Arial" panose="020B0604020202020204" pitchFamily="34" charset="0"/>
                <a:cs typeface="Arial" panose="020B0604020202020204" pitchFamily="34" charset="0"/>
              </a:rPr>
              <a:t>Many beacons handed in “Beeping” hence unread message</a:t>
            </a:r>
          </a:p>
          <a:p>
            <a:pPr marL="742950" lvl="1" indent="-285750">
              <a:buFont typeface="Arial" panose="020B0604020202020204" pitchFamily="34" charset="0"/>
              <a:buChar char="•"/>
            </a:pPr>
            <a:r>
              <a:rPr lang="en-GB">
                <a:latin typeface="Arial" panose="020B0604020202020204" pitchFamily="34" charset="0"/>
                <a:cs typeface="Arial" panose="020B0604020202020204" pitchFamily="34" charset="0"/>
              </a:rPr>
              <a:t>Poor location of beacon</a:t>
            </a:r>
          </a:p>
          <a:p>
            <a:pPr marL="742950" lvl="1" indent="-285750">
              <a:buFont typeface="Arial" panose="020B0604020202020204" pitchFamily="34" charset="0"/>
              <a:buChar char="•"/>
            </a:pPr>
            <a:endParaRPr lang="en-GB">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a:latin typeface="Arial" panose="020B0604020202020204" pitchFamily="34" charset="0"/>
                <a:cs typeface="Arial" panose="020B0604020202020204" pitchFamily="34" charset="0"/>
              </a:rPr>
              <a:t>In 2026 a new Beacon issue procedure was introduced:</a:t>
            </a:r>
          </a:p>
          <a:p>
            <a:pPr marL="285750" indent="-285750">
              <a:buFont typeface="Arial" panose="020B0604020202020204" pitchFamily="34" charset="0"/>
              <a:buChar char="•"/>
            </a:pPr>
            <a:endParaRPr lang="en-GB">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a:latin typeface="Arial" panose="020B0604020202020204" pitchFamily="34" charset="0"/>
                <a:cs typeface="Arial" panose="020B0604020202020204" pitchFamily="34" charset="0"/>
              </a:rPr>
              <a:t>A team member must attend to collect the beacon otherwise it will not be issued</a:t>
            </a:r>
          </a:p>
          <a:p>
            <a:pPr marL="742950" lvl="1" indent="-285750">
              <a:buFont typeface="Arial" panose="020B0604020202020204" pitchFamily="34" charset="0"/>
              <a:buChar char="•"/>
            </a:pPr>
            <a:r>
              <a:rPr lang="en-GB">
                <a:latin typeface="Arial" panose="020B0604020202020204" pitchFamily="34" charset="0"/>
                <a:cs typeface="Arial" panose="020B0604020202020204" pitchFamily="34" charset="0"/>
              </a:rPr>
              <a:t>A short briefing on how to use the Beacon is provided by JCSys</a:t>
            </a:r>
          </a:p>
          <a:p>
            <a:endParaRPr lang="en-GB">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a:latin typeface="Arial" panose="020B0604020202020204" pitchFamily="34" charset="0"/>
                <a:cs typeface="Arial" panose="020B0604020202020204" pitchFamily="34" charset="0"/>
              </a:rPr>
              <a:t>This proved successful and will be repeated in 2027</a:t>
            </a:r>
          </a:p>
          <a:p>
            <a:pPr lvl="1"/>
            <a:endParaRPr lang="en-GB" sz="2000"/>
          </a:p>
        </p:txBody>
      </p:sp>
      <p:pic>
        <p:nvPicPr>
          <p:cNvPr id="13" name="Picture 12" descr="Logo, company name&#10;&#10;Description automatically generated">
            <a:extLst>
              <a:ext uri="{FF2B5EF4-FFF2-40B4-BE49-F238E27FC236}">
                <a16:creationId xmlns:a16="http://schemas.microsoft.com/office/drawing/2014/main" id="{FCCDB0FD-6F80-4E8C-9E72-D0D79682DA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26597" y="5875267"/>
            <a:ext cx="880508" cy="881816"/>
          </a:xfrm>
          <a:prstGeom prst="rect">
            <a:avLst/>
          </a:prstGeom>
        </p:spPr>
      </p:pic>
    </p:spTree>
    <p:extLst>
      <p:ext uri="{BB962C8B-B14F-4D97-AF65-F5344CB8AC3E}">
        <p14:creationId xmlns:p14="http://schemas.microsoft.com/office/powerpoint/2010/main" val="24786527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76000" y="256333"/>
            <a:ext cx="1134460" cy="313932"/>
          </a:xfrm>
        </p:spPr>
        <p:txBody>
          <a:bodyPr/>
          <a:lstStyle/>
          <a:p>
            <a:r>
              <a:rPr lang="en-GB"/>
              <a:t>WEBSITE     </a:t>
            </a:r>
          </a:p>
        </p:txBody>
      </p:sp>
      <p:sp>
        <p:nvSpPr>
          <p:cNvPr id="4" name="Text Placeholder 3"/>
          <p:cNvSpPr>
            <a:spLocks noGrp="1"/>
          </p:cNvSpPr>
          <p:nvPr>
            <p:ph type="body" sz="quarter" idx="10"/>
          </p:nvPr>
        </p:nvSpPr>
        <p:spPr>
          <a:xfrm>
            <a:off x="576000" y="561128"/>
            <a:ext cx="959732" cy="349200"/>
          </a:xfrm>
        </p:spPr>
        <p:txBody>
          <a:bodyPr/>
          <a:lstStyle/>
          <a:p>
            <a:r>
              <a:rPr lang="en-GB" err="1">
                <a:latin typeface="Arial Narrow"/>
              </a:rPr>
              <a:t>JCSys</a:t>
            </a:r>
            <a:endParaRPr lang="en-GB"/>
          </a:p>
        </p:txBody>
      </p:sp>
      <p:sp>
        <p:nvSpPr>
          <p:cNvPr id="14" name="TextBox 13">
            <a:extLst>
              <a:ext uri="{FF2B5EF4-FFF2-40B4-BE49-F238E27FC236}">
                <a16:creationId xmlns:a16="http://schemas.microsoft.com/office/drawing/2014/main" id="{BA31EA80-D53D-4BE3-AC80-5E912B39D59A}"/>
              </a:ext>
            </a:extLst>
          </p:cNvPr>
          <p:cNvSpPr txBox="1"/>
          <p:nvPr/>
        </p:nvSpPr>
        <p:spPr>
          <a:xfrm>
            <a:off x="2548783" y="3503850"/>
            <a:ext cx="2743200" cy="29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340">
              <a:cs typeface="Calibri"/>
            </a:endParaRPr>
          </a:p>
        </p:txBody>
      </p:sp>
      <p:pic>
        <p:nvPicPr>
          <p:cNvPr id="6" name="Picture 5">
            <a:extLst>
              <a:ext uri="{FF2B5EF4-FFF2-40B4-BE49-F238E27FC236}">
                <a16:creationId xmlns:a16="http://schemas.microsoft.com/office/drawing/2014/main" id="{4ACB19F4-849A-002F-6EF7-FF692D40D77B}"/>
              </a:ext>
            </a:extLst>
          </p:cNvPr>
          <p:cNvPicPr>
            <a:picLocks noChangeAspect="1"/>
          </p:cNvPicPr>
          <p:nvPr/>
        </p:nvPicPr>
        <p:blipFill>
          <a:blip r:embed="rId3"/>
          <a:stretch>
            <a:fillRect/>
          </a:stretch>
        </p:blipFill>
        <p:spPr>
          <a:xfrm>
            <a:off x="60125" y="1230911"/>
            <a:ext cx="4511875" cy="4097519"/>
          </a:xfrm>
          <a:prstGeom prst="rect">
            <a:avLst/>
          </a:prstGeom>
        </p:spPr>
      </p:pic>
      <p:pic>
        <p:nvPicPr>
          <p:cNvPr id="10" name="Picture 9">
            <a:extLst>
              <a:ext uri="{FF2B5EF4-FFF2-40B4-BE49-F238E27FC236}">
                <a16:creationId xmlns:a16="http://schemas.microsoft.com/office/drawing/2014/main" id="{C9D0A923-59A9-1668-AAAB-A15F825162D1}"/>
              </a:ext>
            </a:extLst>
          </p:cNvPr>
          <p:cNvPicPr>
            <a:picLocks noChangeAspect="1"/>
          </p:cNvPicPr>
          <p:nvPr/>
        </p:nvPicPr>
        <p:blipFill>
          <a:blip r:embed="rId4"/>
          <a:stretch>
            <a:fillRect/>
          </a:stretch>
        </p:blipFill>
        <p:spPr>
          <a:xfrm>
            <a:off x="4699862" y="1230911"/>
            <a:ext cx="4444138" cy="4097520"/>
          </a:xfrm>
          <a:prstGeom prst="rect">
            <a:avLst/>
          </a:prstGeom>
        </p:spPr>
      </p:pic>
      <p:pic>
        <p:nvPicPr>
          <p:cNvPr id="5" name="Picture 4" descr="Logo, company name&#10;&#10;Description automatically generated">
            <a:extLst>
              <a:ext uri="{FF2B5EF4-FFF2-40B4-BE49-F238E27FC236}">
                <a16:creationId xmlns:a16="http://schemas.microsoft.com/office/drawing/2014/main" id="{5F9D6579-B279-C2D1-1766-65B8396001E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26597" y="5875267"/>
            <a:ext cx="880508" cy="881816"/>
          </a:xfrm>
          <a:prstGeom prst="rect">
            <a:avLst/>
          </a:prstGeom>
        </p:spPr>
      </p:pic>
    </p:spTree>
    <p:extLst>
      <p:ext uri="{BB962C8B-B14F-4D97-AF65-F5344CB8AC3E}">
        <p14:creationId xmlns:p14="http://schemas.microsoft.com/office/powerpoint/2010/main" val="24046723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E4DBAAE-F144-8B4A-6DB7-34E030AB59F2}"/>
              </a:ext>
            </a:extLst>
          </p:cNvPr>
          <p:cNvPicPr>
            <a:picLocks noChangeAspect="1"/>
          </p:cNvPicPr>
          <p:nvPr/>
        </p:nvPicPr>
        <p:blipFill>
          <a:blip r:embed="rId3"/>
          <a:stretch>
            <a:fillRect/>
          </a:stretch>
        </p:blipFill>
        <p:spPr>
          <a:xfrm>
            <a:off x="154941" y="1120729"/>
            <a:ext cx="8626478" cy="4090448"/>
          </a:xfrm>
          <a:prstGeom prst="rect">
            <a:avLst/>
          </a:prstGeom>
        </p:spPr>
      </p:pic>
      <p:sp>
        <p:nvSpPr>
          <p:cNvPr id="3" name="Title 2"/>
          <p:cNvSpPr>
            <a:spLocks noGrp="1"/>
          </p:cNvSpPr>
          <p:nvPr>
            <p:ph type="ctrTitle"/>
          </p:nvPr>
        </p:nvSpPr>
        <p:spPr>
          <a:xfrm>
            <a:off x="576000" y="256333"/>
            <a:ext cx="3344231" cy="313932"/>
          </a:xfrm>
        </p:spPr>
        <p:txBody>
          <a:bodyPr/>
          <a:lstStyle/>
          <a:p>
            <a:r>
              <a:rPr lang="en-GB"/>
              <a:t>MANAGEMENT INFORMATION SYSTEM </a:t>
            </a:r>
          </a:p>
        </p:txBody>
      </p:sp>
      <p:sp>
        <p:nvSpPr>
          <p:cNvPr id="4" name="Text Placeholder 3"/>
          <p:cNvSpPr>
            <a:spLocks noGrp="1"/>
          </p:cNvSpPr>
          <p:nvPr>
            <p:ph type="body" sz="quarter" idx="10"/>
          </p:nvPr>
        </p:nvSpPr>
        <p:spPr>
          <a:xfrm>
            <a:off x="577719" y="566745"/>
            <a:ext cx="959732" cy="349200"/>
          </a:xfrm>
        </p:spPr>
        <p:txBody>
          <a:bodyPr/>
          <a:lstStyle/>
          <a:p>
            <a:r>
              <a:rPr lang="en-GB" err="1">
                <a:latin typeface="Arial Narrow"/>
              </a:rPr>
              <a:t>JCSys</a:t>
            </a:r>
            <a:endParaRPr lang="en-GB"/>
          </a:p>
        </p:txBody>
      </p:sp>
      <p:sp>
        <p:nvSpPr>
          <p:cNvPr id="5" name="Slide Number Placeholder 4"/>
          <p:cNvSpPr>
            <a:spLocks noGrp="1"/>
          </p:cNvSpPr>
          <p:nvPr>
            <p:ph type="sldNum" sz="quarter" idx="12"/>
          </p:nvPr>
        </p:nvSpPr>
        <p:spPr>
          <a:xfrm>
            <a:off x="-29030" y="6477751"/>
            <a:ext cx="367943" cy="255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811FC5-B1A5-4ED5-9677-06BE0FAEF3F6}" type="slidenum">
              <a:rPr kumimoji="0" lang="en-GB" sz="1000" b="0" i="0" u="none" strike="noStrike" kern="1200" cap="none" spc="0" normalizeH="0" baseline="0" noProof="0" smtClean="0">
                <a:ln>
                  <a:noFill/>
                </a:ln>
                <a:solidFill>
                  <a:srgbClr val="A8A99E"/>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000" b="0" i="0" u="none" strike="noStrike" kern="1200" cap="none" spc="0" normalizeH="0" baseline="0" noProof="0">
              <a:ln>
                <a:noFill/>
              </a:ln>
              <a:solidFill>
                <a:srgbClr val="A8A99E"/>
              </a:solidFill>
              <a:effectLst/>
              <a:uLnTx/>
              <a:uFillTx/>
              <a:latin typeface="Arial" panose="020B0604020202020204" pitchFamily="34" charset="0"/>
              <a:ea typeface="+mn-ea"/>
              <a:cs typeface="Arial" panose="020B0604020202020204" pitchFamily="34" charset="0"/>
            </a:endParaRPr>
          </a:p>
        </p:txBody>
      </p:sp>
      <p:sp>
        <p:nvSpPr>
          <p:cNvPr id="8" name="Text Placeholder 7"/>
          <p:cNvSpPr>
            <a:spLocks noGrp="1"/>
          </p:cNvSpPr>
          <p:nvPr>
            <p:ph type="body" sz="quarter" idx="17"/>
          </p:nvPr>
        </p:nvSpPr>
        <p:spPr>
          <a:xfrm>
            <a:off x="2413432" y="6962132"/>
            <a:ext cx="3833870" cy="216852"/>
          </a:xfrm>
        </p:spPr>
        <p:txBody>
          <a:bodyPr/>
          <a:lstStyle/>
          <a:p>
            <a:endParaRPr lang="en-GB"/>
          </a:p>
        </p:txBody>
      </p:sp>
      <p:sp>
        <p:nvSpPr>
          <p:cNvPr id="13" name="Title 1">
            <a:extLst>
              <a:ext uri="{FF2B5EF4-FFF2-40B4-BE49-F238E27FC236}">
                <a16:creationId xmlns:a16="http://schemas.microsoft.com/office/drawing/2014/main" id="{8255FDC7-4D23-4B1A-B8E2-F0BFA3496A6E}"/>
              </a:ext>
            </a:extLst>
          </p:cNvPr>
          <p:cNvSpPr txBox="1">
            <a:spLocks/>
          </p:cNvSpPr>
          <p:nvPr/>
        </p:nvSpPr>
        <p:spPr>
          <a:xfrm>
            <a:off x="0" y="0"/>
            <a:ext cx="0" cy="0"/>
          </a:xfrm>
          <a:prstGeom prst="rect">
            <a:avLst/>
          </a:prstGeom>
          <a:solidFill>
            <a:schemeClr val="tx1"/>
          </a:solidFill>
        </p:spPr>
        <p:txBody>
          <a:bodyPr wrap="none" lIns="72000" rIns="72000" anchor="b">
            <a:spAutoFit/>
          </a:bodyPr>
          <a:lstStyle>
            <a:lvl1pPr algn="l" defTabSz="914400" rtl="0" eaLnBrk="1" latinLnBrk="0" hangingPunct="1">
              <a:lnSpc>
                <a:spcPct val="90000"/>
              </a:lnSpc>
              <a:spcBef>
                <a:spcPct val="0"/>
              </a:spcBef>
              <a:buNone/>
              <a:defRPr sz="1600" b="0" i="0" kern="1200" cap="all" baseline="0">
                <a:solidFill>
                  <a:schemeClr val="bg1"/>
                </a:solidFill>
                <a:latin typeface="Arial Narrow" panose="020B060602020203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600" b="0" i="0" u="none" strike="noStrike" kern="1200" cap="all" spc="0" normalizeH="0" baseline="0" noProof="0">
                <a:ln>
                  <a:noFill/>
                </a:ln>
                <a:solidFill>
                  <a:prstClr val="white"/>
                </a:solidFill>
                <a:effectLst/>
                <a:uLnTx/>
                <a:uFillTx/>
                <a:latin typeface="Arial Narrow" panose="020B0606020202030204" pitchFamily="34" charset="0"/>
                <a:ea typeface="+mj-ea"/>
                <a:cs typeface="+mj-cs"/>
              </a:rPr>
              <a:t>MIS</a:t>
            </a:r>
          </a:p>
        </p:txBody>
      </p:sp>
      <p:pic>
        <p:nvPicPr>
          <p:cNvPr id="16" name="Picture 15" descr="Logo, company name&#10;&#10;Description automatically generated">
            <a:extLst>
              <a:ext uri="{FF2B5EF4-FFF2-40B4-BE49-F238E27FC236}">
                <a16:creationId xmlns:a16="http://schemas.microsoft.com/office/drawing/2014/main" id="{96637DC9-0E9D-453B-A191-442D5E82BD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26597" y="5875267"/>
            <a:ext cx="880508" cy="881816"/>
          </a:xfrm>
          <a:prstGeom prst="rect">
            <a:avLst/>
          </a:prstGeom>
        </p:spPr>
      </p:pic>
      <p:sp>
        <p:nvSpPr>
          <p:cNvPr id="10" name="Rectangle: Rounded Corners 9">
            <a:extLst>
              <a:ext uri="{FF2B5EF4-FFF2-40B4-BE49-F238E27FC236}">
                <a16:creationId xmlns:a16="http://schemas.microsoft.com/office/drawing/2014/main" id="{7CED5B56-0B92-FD62-5155-3D9D458D39A6}"/>
              </a:ext>
            </a:extLst>
          </p:cNvPr>
          <p:cNvSpPr/>
          <p:nvPr/>
        </p:nvSpPr>
        <p:spPr>
          <a:xfrm>
            <a:off x="5866589" y="1552575"/>
            <a:ext cx="1314450" cy="210185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Rectangle: Rounded Corners 10">
            <a:extLst>
              <a:ext uri="{FF2B5EF4-FFF2-40B4-BE49-F238E27FC236}">
                <a16:creationId xmlns:a16="http://schemas.microsoft.com/office/drawing/2014/main" id="{BFC14761-D9B6-8EF2-0D5F-816F6F157E39}"/>
              </a:ext>
            </a:extLst>
          </p:cNvPr>
          <p:cNvSpPr/>
          <p:nvPr/>
        </p:nvSpPr>
        <p:spPr>
          <a:xfrm>
            <a:off x="7415060" y="1552575"/>
            <a:ext cx="1314450" cy="66583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Tree>
    <p:extLst>
      <p:ext uri="{BB962C8B-B14F-4D97-AF65-F5344CB8AC3E}">
        <p14:creationId xmlns:p14="http://schemas.microsoft.com/office/powerpoint/2010/main" val="38403185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949A48B-62D6-604A-3141-0D549987735D}"/>
              </a:ext>
            </a:extLst>
          </p:cNvPr>
          <p:cNvPicPr>
            <a:picLocks noChangeAspect="1"/>
          </p:cNvPicPr>
          <p:nvPr/>
        </p:nvPicPr>
        <p:blipFill>
          <a:blip r:embed="rId3"/>
          <a:stretch>
            <a:fillRect/>
          </a:stretch>
        </p:blipFill>
        <p:spPr>
          <a:xfrm>
            <a:off x="606828" y="1134894"/>
            <a:ext cx="8102670" cy="4687913"/>
          </a:xfrm>
          <a:prstGeom prst="rect">
            <a:avLst/>
          </a:prstGeom>
        </p:spPr>
      </p:pic>
      <p:sp>
        <p:nvSpPr>
          <p:cNvPr id="3" name="Title 2"/>
          <p:cNvSpPr>
            <a:spLocks noGrp="1"/>
          </p:cNvSpPr>
          <p:nvPr>
            <p:ph type="ctrTitle"/>
          </p:nvPr>
        </p:nvSpPr>
        <p:spPr>
          <a:xfrm>
            <a:off x="576000" y="256333"/>
            <a:ext cx="3344231" cy="313932"/>
          </a:xfrm>
        </p:spPr>
        <p:txBody>
          <a:bodyPr/>
          <a:lstStyle/>
          <a:p>
            <a:r>
              <a:rPr lang="en-GB"/>
              <a:t>MANAGEMENT INFORMATION SYSTEM </a:t>
            </a:r>
          </a:p>
        </p:txBody>
      </p:sp>
      <p:sp>
        <p:nvSpPr>
          <p:cNvPr id="4" name="Text Placeholder 3"/>
          <p:cNvSpPr>
            <a:spLocks noGrp="1"/>
          </p:cNvSpPr>
          <p:nvPr>
            <p:ph type="body" sz="quarter" idx="10"/>
          </p:nvPr>
        </p:nvSpPr>
        <p:spPr>
          <a:xfrm>
            <a:off x="577719" y="557601"/>
            <a:ext cx="959732" cy="520613"/>
          </a:xfrm>
        </p:spPr>
        <p:txBody>
          <a:bodyPr/>
          <a:lstStyle/>
          <a:p>
            <a:r>
              <a:rPr lang="en-GB">
                <a:latin typeface="Arial Narrow"/>
              </a:rPr>
              <a:t>JCSys</a:t>
            </a:r>
            <a:endParaRPr lang="en-GB"/>
          </a:p>
        </p:txBody>
      </p:sp>
      <p:sp>
        <p:nvSpPr>
          <p:cNvPr id="13" name="Title 1">
            <a:extLst>
              <a:ext uri="{FF2B5EF4-FFF2-40B4-BE49-F238E27FC236}">
                <a16:creationId xmlns:a16="http://schemas.microsoft.com/office/drawing/2014/main" id="{8255FDC7-4D23-4B1A-B8E2-F0BFA3496A6E}"/>
              </a:ext>
            </a:extLst>
          </p:cNvPr>
          <p:cNvSpPr txBox="1">
            <a:spLocks/>
          </p:cNvSpPr>
          <p:nvPr/>
        </p:nvSpPr>
        <p:spPr>
          <a:xfrm>
            <a:off x="0" y="0"/>
            <a:ext cx="0" cy="0"/>
          </a:xfrm>
          <a:prstGeom prst="rect">
            <a:avLst/>
          </a:prstGeom>
          <a:solidFill>
            <a:schemeClr val="tx1"/>
          </a:solidFill>
        </p:spPr>
        <p:txBody>
          <a:bodyPr wrap="none" lIns="72000" rIns="72000" anchor="b">
            <a:spAutoFit/>
          </a:bodyPr>
          <a:lstStyle>
            <a:lvl1pPr algn="l" defTabSz="914400" rtl="0" eaLnBrk="1" latinLnBrk="0" hangingPunct="1">
              <a:lnSpc>
                <a:spcPct val="90000"/>
              </a:lnSpc>
              <a:spcBef>
                <a:spcPct val="0"/>
              </a:spcBef>
              <a:buNone/>
              <a:defRPr sz="1600" b="0" i="0" kern="1200" cap="all" baseline="0">
                <a:solidFill>
                  <a:schemeClr val="bg1"/>
                </a:solidFill>
                <a:latin typeface="Arial Narrow" panose="020B0606020202030204" pitchFamily="34" charset="0"/>
                <a:ea typeface="+mj-ea"/>
                <a:cs typeface="+mj-cs"/>
              </a:defRPr>
            </a:lvl1pPr>
          </a:lstStyle>
          <a:p>
            <a:r>
              <a:rPr lang="en-GB"/>
              <a:t>MIS</a:t>
            </a:r>
          </a:p>
        </p:txBody>
      </p:sp>
      <p:pic>
        <p:nvPicPr>
          <p:cNvPr id="16" name="Picture 15" descr="Logo, company name&#10;&#10;Description automatically generated">
            <a:extLst>
              <a:ext uri="{FF2B5EF4-FFF2-40B4-BE49-F238E27FC236}">
                <a16:creationId xmlns:a16="http://schemas.microsoft.com/office/drawing/2014/main" id="{96637DC9-0E9D-453B-A191-442D5E82BD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26597" y="5875267"/>
            <a:ext cx="880508" cy="881816"/>
          </a:xfrm>
          <a:prstGeom prst="rect">
            <a:avLst/>
          </a:prstGeom>
        </p:spPr>
      </p:pic>
      <p:pic>
        <p:nvPicPr>
          <p:cNvPr id="15" name="Picture 14">
            <a:extLst>
              <a:ext uri="{FF2B5EF4-FFF2-40B4-BE49-F238E27FC236}">
                <a16:creationId xmlns:a16="http://schemas.microsoft.com/office/drawing/2014/main" id="{8F1AC8FA-23DF-E632-2BAF-66DEE201036C}"/>
              </a:ext>
            </a:extLst>
          </p:cNvPr>
          <p:cNvPicPr>
            <a:picLocks noChangeAspect="1"/>
          </p:cNvPicPr>
          <p:nvPr/>
        </p:nvPicPr>
        <p:blipFill>
          <a:blip r:embed="rId5">
            <a:extLst>
              <a:ext uri="{BEBA8EAE-BF5A-486C-A8C5-ECC9F3942E4B}">
                <a14:imgProps xmlns:a14="http://schemas.microsoft.com/office/drawing/2010/main">
                  <a14:imgLayer r:embed="rId6">
                    <a14:imgEffect>
                      <a14:artisticBlur/>
                    </a14:imgEffect>
                  </a14:imgLayer>
                </a14:imgProps>
              </a:ext>
            </a:extLst>
          </a:blip>
          <a:stretch>
            <a:fillRect/>
          </a:stretch>
        </p:blipFill>
        <p:spPr>
          <a:xfrm>
            <a:off x="1947502" y="3273321"/>
            <a:ext cx="606656" cy="797178"/>
          </a:xfrm>
          <a:prstGeom prst="rect">
            <a:avLst/>
          </a:prstGeom>
        </p:spPr>
      </p:pic>
      <p:sp>
        <p:nvSpPr>
          <p:cNvPr id="8" name="Rectangle: Rounded Corners 7">
            <a:extLst>
              <a:ext uri="{FF2B5EF4-FFF2-40B4-BE49-F238E27FC236}">
                <a16:creationId xmlns:a16="http://schemas.microsoft.com/office/drawing/2014/main" id="{137A6FC2-C281-A3ED-F971-59CCB9747647}"/>
              </a:ext>
            </a:extLst>
          </p:cNvPr>
          <p:cNvSpPr/>
          <p:nvPr/>
        </p:nvSpPr>
        <p:spPr>
          <a:xfrm>
            <a:off x="7443805" y="1630841"/>
            <a:ext cx="1265693" cy="3135711"/>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 name="Rectangle: Rounded Corners 9">
            <a:extLst>
              <a:ext uri="{FF2B5EF4-FFF2-40B4-BE49-F238E27FC236}">
                <a16:creationId xmlns:a16="http://schemas.microsoft.com/office/drawing/2014/main" id="{ABCABAC5-4E5D-8517-CCE7-8E804EEE912A}"/>
              </a:ext>
            </a:extLst>
          </p:cNvPr>
          <p:cNvSpPr/>
          <p:nvPr/>
        </p:nvSpPr>
        <p:spPr>
          <a:xfrm>
            <a:off x="6186264" y="1630841"/>
            <a:ext cx="1180817" cy="130691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1" name="Rectangle: Rounded Corners 10">
            <a:extLst>
              <a:ext uri="{FF2B5EF4-FFF2-40B4-BE49-F238E27FC236}">
                <a16:creationId xmlns:a16="http://schemas.microsoft.com/office/drawing/2014/main" id="{75610510-3A29-EA58-01AA-ECACE3C6DA5E}"/>
              </a:ext>
            </a:extLst>
          </p:cNvPr>
          <p:cNvSpPr/>
          <p:nvPr/>
        </p:nvSpPr>
        <p:spPr>
          <a:xfrm>
            <a:off x="6224626" y="3020347"/>
            <a:ext cx="1142455" cy="61779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Rectangle: Rounded Corners 11">
            <a:extLst>
              <a:ext uri="{FF2B5EF4-FFF2-40B4-BE49-F238E27FC236}">
                <a16:creationId xmlns:a16="http://schemas.microsoft.com/office/drawing/2014/main" id="{D14CD74F-E172-1520-203F-24DA49F7EF9D}"/>
              </a:ext>
            </a:extLst>
          </p:cNvPr>
          <p:cNvSpPr/>
          <p:nvPr/>
        </p:nvSpPr>
        <p:spPr>
          <a:xfrm>
            <a:off x="1330668" y="2120630"/>
            <a:ext cx="4778872" cy="68632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7" name="Rectangle: Rounded Corners 16">
            <a:extLst>
              <a:ext uri="{FF2B5EF4-FFF2-40B4-BE49-F238E27FC236}">
                <a16:creationId xmlns:a16="http://schemas.microsoft.com/office/drawing/2014/main" id="{19CC9429-8521-9346-7307-EF91619ED7B7}"/>
              </a:ext>
            </a:extLst>
          </p:cNvPr>
          <p:cNvSpPr/>
          <p:nvPr/>
        </p:nvSpPr>
        <p:spPr>
          <a:xfrm>
            <a:off x="3777647" y="3077413"/>
            <a:ext cx="606657" cy="109938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Rectangle: Rounded Corners 17">
            <a:extLst>
              <a:ext uri="{FF2B5EF4-FFF2-40B4-BE49-F238E27FC236}">
                <a16:creationId xmlns:a16="http://schemas.microsoft.com/office/drawing/2014/main" id="{6F00D50A-F1B7-6F95-1FEF-32EE958E80E9}"/>
              </a:ext>
            </a:extLst>
          </p:cNvPr>
          <p:cNvSpPr/>
          <p:nvPr/>
        </p:nvSpPr>
        <p:spPr>
          <a:xfrm>
            <a:off x="966224" y="3120100"/>
            <a:ext cx="571228" cy="104866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Rectangle: Rounded Corners 18">
            <a:extLst>
              <a:ext uri="{FF2B5EF4-FFF2-40B4-BE49-F238E27FC236}">
                <a16:creationId xmlns:a16="http://schemas.microsoft.com/office/drawing/2014/main" id="{EDAE286C-3076-A010-5B12-FDF0CBD21BDE}"/>
              </a:ext>
            </a:extLst>
          </p:cNvPr>
          <p:cNvSpPr/>
          <p:nvPr/>
        </p:nvSpPr>
        <p:spPr>
          <a:xfrm>
            <a:off x="1863582" y="3128133"/>
            <a:ext cx="571228" cy="104866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2" name="Picture 1">
            <a:extLst>
              <a:ext uri="{FF2B5EF4-FFF2-40B4-BE49-F238E27FC236}">
                <a16:creationId xmlns:a16="http://schemas.microsoft.com/office/drawing/2014/main" id="{0E499525-3498-B084-4C91-A6E03D36E059}"/>
              </a:ext>
            </a:extLst>
          </p:cNvPr>
          <p:cNvPicPr>
            <a:picLocks noChangeAspect="1"/>
          </p:cNvPicPr>
          <p:nvPr/>
        </p:nvPicPr>
        <p:blipFill>
          <a:blip r:embed="rId5">
            <a:extLst>
              <a:ext uri="{BEBA8EAE-BF5A-486C-A8C5-ECC9F3942E4B}">
                <a14:imgProps xmlns:a14="http://schemas.microsoft.com/office/drawing/2010/main">
                  <a14:imgLayer r:embed="rId6">
                    <a14:imgEffect>
                      <a14:artisticBlur/>
                    </a14:imgEffect>
                  </a14:imgLayer>
                </a14:imgProps>
              </a:ext>
            </a:extLst>
          </a:blip>
          <a:stretch>
            <a:fillRect/>
          </a:stretch>
        </p:blipFill>
        <p:spPr>
          <a:xfrm>
            <a:off x="4080975" y="4609444"/>
            <a:ext cx="491025" cy="260238"/>
          </a:xfrm>
          <a:prstGeom prst="rect">
            <a:avLst/>
          </a:prstGeom>
        </p:spPr>
      </p:pic>
    </p:spTree>
    <p:extLst>
      <p:ext uri="{BB962C8B-B14F-4D97-AF65-F5344CB8AC3E}">
        <p14:creationId xmlns:p14="http://schemas.microsoft.com/office/powerpoint/2010/main" val="38598735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234E856-1766-E8D6-47CC-0B753C05374C}"/>
              </a:ext>
            </a:extLst>
          </p:cNvPr>
          <p:cNvPicPr>
            <a:picLocks noChangeAspect="1"/>
          </p:cNvPicPr>
          <p:nvPr/>
        </p:nvPicPr>
        <p:blipFill>
          <a:blip r:embed="rId3"/>
          <a:stretch>
            <a:fillRect/>
          </a:stretch>
        </p:blipFill>
        <p:spPr>
          <a:xfrm>
            <a:off x="247390" y="1538654"/>
            <a:ext cx="8759715" cy="3916321"/>
          </a:xfrm>
          <a:prstGeom prst="rect">
            <a:avLst/>
          </a:prstGeom>
        </p:spPr>
      </p:pic>
      <p:sp>
        <p:nvSpPr>
          <p:cNvPr id="3" name="Title 2"/>
          <p:cNvSpPr>
            <a:spLocks noGrp="1"/>
          </p:cNvSpPr>
          <p:nvPr>
            <p:ph type="ctrTitle"/>
          </p:nvPr>
        </p:nvSpPr>
        <p:spPr>
          <a:xfrm>
            <a:off x="576000" y="256333"/>
            <a:ext cx="3344231" cy="313932"/>
          </a:xfrm>
        </p:spPr>
        <p:txBody>
          <a:bodyPr/>
          <a:lstStyle/>
          <a:p>
            <a:r>
              <a:rPr lang="en-GB"/>
              <a:t>MANAGEMENT INFORMATION SYSTEM </a:t>
            </a:r>
          </a:p>
        </p:txBody>
      </p:sp>
      <p:sp>
        <p:nvSpPr>
          <p:cNvPr id="4" name="Text Placeholder 3"/>
          <p:cNvSpPr>
            <a:spLocks noGrp="1"/>
          </p:cNvSpPr>
          <p:nvPr>
            <p:ph type="body" sz="quarter" idx="10"/>
          </p:nvPr>
        </p:nvSpPr>
        <p:spPr>
          <a:xfrm>
            <a:off x="586863" y="577057"/>
            <a:ext cx="959732" cy="349200"/>
          </a:xfrm>
        </p:spPr>
        <p:txBody>
          <a:bodyPr/>
          <a:lstStyle/>
          <a:p>
            <a:r>
              <a:rPr lang="en-GB">
                <a:latin typeface="Arial Narrow"/>
              </a:rPr>
              <a:t>JCSys</a:t>
            </a:r>
            <a:endParaRPr lang="en-GB"/>
          </a:p>
        </p:txBody>
      </p:sp>
      <p:sp>
        <p:nvSpPr>
          <p:cNvPr id="13" name="Title 1">
            <a:extLst>
              <a:ext uri="{FF2B5EF4-FFF2-40B4-BE49-F238E27FC236}">
                <a16:creationId xmlns:a16="http://schemas.microsoft.com/office/drawing/2014/main" id="{8255FDC7-4D23-4B1A-B8E2-F0BFA3496A6E}"/>
              </a:ext>
            </a:extLst>
          </p:cNvPr>
          <p:cNvSpPr txBox="1">
            <a:spLocks/>
          </p:cNvSpPr>
          <p:nvPr/>
        </p:nvSpPr>
        <p:spPr>
          <a:xfrm>
            <a:off x="0" y="0"/>
            <a:ext cx="0" cy="0"/>
          </a:xfrm>
          <a:prstGeom prst="rect">
            <a:avLst/>
          </a:prstGeom>
          <a:solidFill>
            <a:schemeClr val="tx1"/>
          </a:solidFill>
        </p:spPr>
        <p:txBody>
          <a:bodyPr wrap="none" lIns="72000" rIns="72000" anchor="b">
            <a:spAutoFit/>
          </a:bodyPr>
          <a:lstStyle>
            <a:lvl1pPr algn="l" defTabSz="914400" rtl="0" eaLnBrk="1" latinLnBrk="0" hangingPunct="1">
              <a:lnSpc>
                <a:spcPct val="90000"/>
              </a:lnSpc>
              <a:spcBef>
                <a:spcPct val="0"/>
              </a:spcBef>
              <a:buNone/>
              <a:defRPr sz="1600" b="0" i="0" kern="1200" cap="all" baseline="0">
                <a:solidFill>
                  <a:schemeClr val="bg1"/>
                </a:solidFill>
                <a:latin typeface="Arial Narrow" panose="020B0606020202030204" pitchFamily="34" charset="0"/>
                <a:ea typeface="+mj-ea"/>
                <a:cs typeface="+mj-cs"/>
              </a:defRPr>
            </a:lvl1pPr>
          </a:lstStyle>
          <a:p>
            <a:r>
              <a:rPr lang="en-GB"/>
              <a:t>MIS</a:t>
            </a:r>
          </a:p>
        </p:txBody>
      </p:sp>
      <p:pic>
        <p:nvPicPr>
          <p:cNvPr id="16" name="Picture 15" descr="Logo, company name&#10;&#10;Description automatically generated">
            <a:extLst>
              <a:ext uri="{FF2B5EF4-FFF2-40B4-BE49-F238E27FC236}">
                <a16:creationId xmlns:a16="http://schemas.microsoft.com/office/drawing/2014/main" id="{96637DC9-0E9D-453B-A191-442D5E82BD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26597" y="5875267"/>
            <a:ext cx="880508" cy="881816"/>
          </a:xfrm>
          <a:prstGeom prst="rect">
            <a:avLst/>
          </a:prstGeom>
        </p:spPr>
      </p:pic>
      <p:pic>
        <p:nvPicPr>
          <p:cNvPr id="9" name="Picture 8">
            <a:extLst>
              <a:ext uri="{FF2B5EF4-FFF2-40B4-BE49-F238E27FC236}">
                <a16:creationId xmlns:a16="http://schemas.microsoft.com/office/drawing/2014/main" id="{EAEDE4F5-1EAC-EFD9-EDFC-9730E81CFEC0}"/>
              </a:ext>
            </a:extLst>
          </p:cNvPr>
          <p:cNvPicPr>
            <a:picLocks noChangeAspect="1"/>
          </p:cNvPicPr>
          <p:nvPr/>
        </p:nvPicPr>
        <p:blipFill>
          <a:blip r:embed="rId5">
            <a:extLst>
              <a:ext uri="{BEBA8EAE-BF5A-486C-A8C5-ECC9F3942E4B}">
                <a14:imgProps xmlns:a14="http://schemas.microsoft.com/office/drawing/2010/main">
                  <a14:imgLayer r:embed="rId6">
                    <a14:imgEffect>
                      <a14:artisticBlur/>
                    </a14:imgEffect>
                  </a14:imgLayer>
                </a14:imgProps>
              </a:ext>
            </a:extLst>
          </a:blip>
          <a:stretch>
            <a:fillRect/>
          </a:stretch>
        </p:blipFill>
        <p:spPr>
          <a:xfrm>
            <a:off x="5465631" y="4363173"/>
            <a:ext cx="662683" cy="430325"/>
          </a:xfrm>
          <a:prstGeom prst="rect">
            <a:avLst/>
          </a:prstGeom>
        </p:spPr>
      </p:pic>
      <p:pic>
        <p:nvPicPr>
          <p:cNvPr id="12" name="Picture 11">
            <a:extLst>
              <a:ext uri="{FF2B5EF4-FFF2-40B4-BE49-F238E27FC236}">
                <a16:creationId xmlns:a16="http://schemas.microsoft.com/office/drawing/2014/main" id="{205829CD-9B75-2CBB-A573-BA5642AC6CE9}"/>
              </a:ext>
            </a:extLst>
          </p:cNvPr>
          <p:cNvPicPr>
            <a:picLocks noChangeAspect="1"/>
          </p:cNvPicPr>
          <p:nvPr/>
        </p:nvPicPr>
        <p:blipFill>
          <a:blip r:embed="rId5">
            <a:extLst>
              <a:ext uri="{BEBA8EAE-BF5A-486C-A8C5-ECC9F3942E4B}">
                <a14:imgProps xmlns:a14="http://schemas.microsoft.com/office/drawing/2010/main">
                  <a14:imgLayer r:embed="rId6">
                    <a14:imgEffect>
                      <a14:artisticBlur/>
                    </a14:imgEffect>
                  </a14:imgLayer>
                </a14:imgProps>
              </a:ext>
            </a:extLst>
          </a:blip>
          <a:stretch>
            <a:fillRect/>
          </a:stretch>
        </p:blipFill>
        <p:spPr>
          <a:xfrm>
            <a:off x="1510479" y="2619344"/>
            <a:ext cx="662683" cy="177153"/>
          </a:xfrm>
          <a:prstGeom prst="rect">
            <a:avLst/>
          </a:prstGeom>
        </p:spPr>
      </p:pic>
      <p:pic>
        <p:nvPicPr>
          <p:cNvPr id="7" name="Picture 6">
            <a:extLst>
              <a:ext uri="{FF2B5EF4-FFF2-40B4-BE49-F238E27FC236}">
                <a16:creationId xmlns:a16="http://schemas.microsoft.com/office/drawing/2014/main" id="{78263444-8FB5-4708-DA04-E44B03F7C659}"/>
              </a:ext>
            </a:extLst>
          </p:cNvPr>
          <p:cNvPicPr>
            <a:picLocks noChangeAspect="1"/>
          </p:cNvPicPr>
          <p:nvPr/>
        </p:nvPicPr>
        <p:blipFill>
          <a:blip r:embed="rId5">
            <a:extLst>
              <a:ext uri="{BEBA8EAE-BF5A-486C-A8C5-ECC9F3942E4B}">
                <a14:imgProps xmlns:a14="http://schemas.microsoft.com/office/drawing/2010/main">
                  <a14:imgLayer r:embed="rId6">
                    <a14:imgEffect>
                      <a14:artisticBlur/>
                    </a14:imgEffect>
                  </a14:imgLayer>
                </a14:imgProps>
              </a:ext>
            </a:extLst>
          </a:blip>
          <a:stretch>
            <a:fillRect/>
          </a:stretch>
        </p:blipFill>
        <p:spPr>
          <a:xfrm>
            <a:off x="2985517" y="2598463"/>
            <a:ext cx="662683" cy="177153"/>
          </a:xfrm>
          <a:prstGeom prst="rect">
            <a:avLst/>
          </a:prstGeom>
        </p:spPr>
      </p:pic>
      <p:sp>
        <p:nvSpPr>
          <p:cNvPr id="2" name="Rectangle: Rounded Corners 1">
            <a:extLst>
              <a:ext uri="{FF2B5EF4-FFF2-40B4-BE49-F238E27FC236}">
                <a16:creationId xmlns:a16="http://schemas.microsoft.com/office/drawing/2014/main" id="{7E1B8B40-26A1-0D89-0660-58C3058BB675}"/>
              </a:ext>
            </a:extLst>
          </p:cNvPr>
          <p:cNvSpPr/>
          <p:nvPr/>
        </p:nvSpPr>
        <p:spPr>
          <a:xfrm>
            <a:off x="6629082" y="2159073"/>
            <a:ext cx="1918558" cy="1634711"/>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6" name="Picture 5">
            <a:extLst>
              <a:ext uri="{FF2B5EF4-FFF2-40B4-BE49-F238E27FC236}">
                <a16:creationId xmlns:a16="http://schemas.microsoft.com/office/drawing/2014/main" id="{4FE7ADD1-B34F-FE8E-D6B4-3F1B150EA05D}"/>
              </a:ext>
            </a:extLst>
          </p:cNvPr>
          <p:cNvPicPr>
            <a:picLocks noChangeAspect="1"/>
          </p:cNvPicPr>
          <p:nvPr/>
        </p:nvPicPr>
        <p:blipFill>
          <a:blip r:embed="rId5">
            <a:extLst>
              <a:ext uri="{BEBA8EAE-BF5A-486C-A8C5-ECC9F3942E4B}">
                <a14:imgProps xmlns:a14="http://schemas.microsoft.com/office/drawing/2010/main">
                  <a14:imgLayer r:embed="rId6">
                    <a14:imgEffect>
                      <a14:artisticBlur/>
                    </a14:imgEffect>
                  </a14:imgLayer>
                </a14:imgProps>
              </a:ext>
            </a:extLst>
          </a:blip>
          <a:stretch>
            <a:fillRect/>
          </a:stretch>
        </p:blipFill>
        <p:spPr>
          <a:xfrm>
            <a:off x="954050" y="2028898"/>
            <a:ext cx="662683" cy="177153"/>
          </a:xfrm>
          <a:prstGeom prst="rect">
            <a:avLst/>
          </a:prstGeom>
        </p:spPr>
      </p:pic>
      <p:sp>
        <p:nvSpPr>
          <p:cNvPr id="11" name="Rectangle: Rounded Corners 10">
            <a:extLst>
              <a:ext uri="{FF2B5EF4-FFF2-40B4-BE49-F238E27FC236}">
                <a16:creationId xmlns:a16="http://schemas.microsoft.com/office/drawing/2014/main" id="{29F98446-874B-F418-0730-A5C9EA5236E0}"/>
              </a:ext>
            </a:extLst>
          </p:cNvPr>
          <p:cNvSpPr/>
          <p:nvPr/>
        </p:nvSpPr>
        <p:spPr>
          <a:xfrm>
            <a:off x="3773694" y="3962902"/>
            <a:ext cx="2808690" cy="89444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Rectangle: Rounded Corners 13">
            <a:extLst>
              <a:ext uri="{FF2B5EF4-FFF2-40B4-BE49-F238E27FC236}">
                <a16:creationId xmlns:a16="http://schemas.microsoft.com/office/drawing/2014/main" id="{4D29C17D-4D72-01FE-20F4-A6A515358872}"/>
              </a:ext>
            </a:extLst>
          </p:cNvPr>
          <p:cNvSpPr/>
          <p:nvPr/>
        </p:nvSpPr>
        <p:spPr>
          <a:xfrm>
            <a:off x="682239" y="2827039"/>
            <a:ext cx="2981846" cy="82407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5" name="Picture 14">
            <a:extLst>
              <a:ext uri="{FF2B5EF4-FFF2-40B4-BE49-F238E27FC236}">
                <a16:creationId xmlns:a16="http://schemas.microsoft.com/office/drawing/2014/main" id="{D27786E4-F88A-16CB-49C8-081782597137}"/>
              </a:ext>
            </a:extLst>
          </p:cNvPr>
          <p:cNvPicPr>
            <a:picLocks noChangeAspect="1"/>
          </p:cNvPicPr>
          <p:nvPr/>
        </p:nvPicPr>
        <p:blipFill>
          <a:blip r:embed="rId5">
            <a:extLst>
              <a:ext uri="{BEBA8EAE-BF5A-486C-A8C5-ECC9F3942E4B}">
                <a14:imgProps xmlns:a14="http://schemas.microsoft.com/office/drawing/2010/main">
                  <a14:imgLayer r:embed="rId6">
                    <a14:imgEffect>
                      <a14:artisticBlur/>
                    </a14:imgEffect>
                  </a14:imgLayer>
                </a14:imgProps>
              </a:ext>
            </a:extLst>
          </a:blip>
          <a:stretch>
            <a:fillRect/>
          </a:stretch>
        </p:blipFill>
        <p:spPr>
          <a:xfrm>
            <a:off x="4240658" y="4363173"/>
            <a:ext cx="662683" cy="430325"/>
          </a:xfrm>
          <a:prstGeom prst="rect">
            <a:avLst/>
          </a:prstGeom>
        </p:spPr>
      </p:pic>
      <p:pic>
        <p:nvPicPr>
          <p:cNvPr id="17" name="Picture 16">
            <a:extLst>
              <a:ext uri="{FF2B5EF4-FFF2-40B4-BE49-F238E27FC236}">
                <a16:creationId xmlns:a16="http://schemas.microsoft.com/office/drawing/2014/main" id="{9E4DAAC9-7448-57A6-BF2C-46385136DF6F}"/>
              </a:ext>
            </a:extLst>
          </p:cNvPr>
          <p:cNvPicPr>
            <a:picLocks noChangeAspect="1"/>
          </p:cNvPicPr>
          <p:nvPr/>
        </p:nvPicPr>
        <p:blipFill>
          <a:blip r:embed="rId5">
            <a:extLst>
              <a:ext uri="{BEBA8EAE-BF5A-486C-A8C5-ECC9F3942E4B}">
                <a14:imgProps xmlns:a14="http://schemas.microsoft.com/office/drawing/2010/main">
                  <a14:imgLayer r:embed="rId6">
                    <a14:imgEffect>
                      <a14:artisticBlur/>
                    </a14:imgEffect>
                  </a14:imgLayer>
                </a14:imgProps>
              </a:ext>
            </a:extLst>
          </a:blip>
          <a:stretch>
            <a:fillRect/>
          </a:stretch>
        </p:blipFill>
        <p:spPr>
          <a:xfrm>
            <a:off x="705060" y="4363172"/>
            <a:ext cx="2462642" cy="150459"/>
          </a:xfrm>
          <a:prstGeom prst="rect">
            <a:avLst/>
          </a:prstGeom>
        </p:spPr>
      </p:pic>
      <p:pic>
        <p:nvPicPr>
          <p:cNvPr id="18" name="Picture 17">
            <a:extLst>
              <a:ext uri="{FF2B5EF4-FFF2-40B4-BE49-F238E27FC236}">
                <a16:creationId xmlns:a16="http://schemas.microsoft.com/office/drawing/2014/main" id="{07C9ECE6-740D-8F20-885D-7715F5A6C7A6}"/>
              </a:ext>
            </a:extLst>
          </p:cNvPr>
          <p:cNvPicPr>
            <a:picLocks noChangeAspect="1"/>
          </p:cNvPicPr>
          <p:nvPr/>
        </p:nvPicPr>
        <p:blipFill>
          <a:blip r:embed="rId5">
            <a:extLst>
              <a:ext uri="{BEBA8EAE-BF5A-486C-A8C5-ECC9F3942E4B}">
                <a14:imgProps xmlns:a14="http://schemas.microsoft.com/office/drawing/2010/main">
                  <a14:imgLayer r:embed="rId6">
                    <a14:imgEffect>
                      <a14:artisticBlur/>
                    </a14:imgEffect>
                  </a14:imgLayer>
                </a14:imgProps>
              </a:ext>
            </a:extLst>
          </a:blip>
          <a:stretch>
            <a:fillRect/>
          </a:stretch>
        </p:blipFill>
        <p:spPr>
          <a:xfrm>
            <a:off x="2173162" y="1563116"/>
            <a:ext cx="662683" cy="177153"/>
          </a:xfrm>
          <a:prstGeom prst="rect">
            <a:avLst/>
          </a:prstGeom>
        </p:spPr>
      </p:pic>
    </p:spTree>
    <p:extLst>
      <p:ext uri="{BB962C8B-B14F-4D97-AF65-F5344CB8AC3E}">
        <p14:creationId xmlns:p14="http://schemas.microsoft.com/office/powerpoint/2010/main" val="12575245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76000" y="256333"/>
            <a:ext cx="2370374" cy="313932"/>
          </a:xfrm>
        </p:spPr>
        <p:txBody>
          <a:bodyPr/>
          <a:lstStyle/>
          <a:p>
            <a:r>
              <a:rPr lang="en-GB"/>
              <a:t>MIS POINTS OF PRESENCE</a:t>
            </a:r>
          </a:p>
        </p:txBody>
      </p:sp>
      <p:sp>
        <p:nvSpPr>
          <p:cNvPr id="4" name="Text Placeholder 3"/>
          <p:cNvSpPr>
            <a:spLocks noGrp="1"/>
          </p:cNvSpPr>
          <p:nvPr>
            <p:ph type="body" sz="quarter" idx="10"/>
          </p:nvPr>
        </p:nvSpPr>
        <p:spPr>
          <a:xfrm>
            <a:off x="576000" y="561128"/>
            <a:ext cx="959732" cy="349200"/>
          </a:xfrm>
        </p:spPr>
        <p:txBody>
          <a:bodyPr/>
          <a:lstStyle/>
          <a:p>
            <a:r>
              <a:rPr lang="en-GB">
                <a:latin typeface="Arial Narrow"/>
              </a:rPr>
              <a:t>JCSys</a:t>
            </a:r>
            <a:endParaRPr lang="en-GB"/>
          </a:p>
        </p:txBody>
      </p:sp>
      <p:grpSp>
        <p:nvGrpSpPr>
          <p:cNvPr id="9" name="Group 8">
            <a:extLst>
              <a:ext uri="{FF2B5EF4-FFF2-40B4-BE49-F238E27FC236}">
                <a16:creationId xmlns:a16="http://schemas.microsoft.com/office/drawing/2014/main" id="{3386778E-5932-C812-5E1A-BA0EF1D09351}"/>
              </a:ext>
            </a:extLst>
          </p:cNvPr>
          <p:cNvGrpSpPr/>
          <p:nvPr/>
        </p:nvGrpSpPr>
        <p:grpSpPr>
          <a:xfrm>
            <a:off x="-413" y="1603612"/>
            <a:ext cx="9144000" cy="5254388"/>
            <a:chOff x="-413" y="1603612"/>
            <a:chExt cx="9144000" cy="5254388"/>
          </a:xfrm>
        </p:grpSpPr>
        <p:pic>
          <p:nvPicPr>
            <p:cNvPr id="14" name="Picture 13">
              <a:extLst>
                <a:ext uri="{FF2B5EF4-FFF2-40B4-BE49-F238E27FC236}">
                  <a16:creationId xmlns:a16="http://schemas.microsoft.com/office/drawing/2014/main" id="{C302A557-EAD6-3CD3-7568-1FC4BDE95D64}"/>
                </a:ext>
              </a:extLst>
            </p:cNvPr>
            <p:cNvPicPr>
              <a:picLocks noChangeAspect="1"/>
            </p:cNvPicPr>
            <p:nvPr/>
          </p:nvPicPr>
          <p:blipFill>
            <a:blip r:embed="rId3"/>
            <a:stretch>
              <a:fillRect/>
            </a:stretch>
          </p:blipFill>
          <p:spPr>
            <a:xfrm>
              <a:off x="-413" y="1603612"/>
              <a:ext cx="9144000" cy="5254388"/>
            </a:xfrm>
            <a:prstGeom prst="rect">
              <a:avLst/>
            </a:prstGeom>
          </p:spPr>
        </p:pic>
        <p:sp>
          <p:nvSpPr>
            <p:cNvPr id="2" name="Rectangle 1">
              <a:extLst>
                <a:ext uri="{FF2B5EF4-FFF2-40B4-BE49-F238E27FC236}">
                  <a16:creationId xmlns:a16="http://schemas.microsoft.com/office/drawing/2014/main" id="{91C31302-D1AF-7EE1-E700-74BB9FC57815}"/>
                </a:ext>
              </a:extLst>
            </p:cNvPr>
            <p:cNvSpPr/>
            <p:nvPr/>
          </p:nvSpPr>
          <p:spPr>
            <a:xfrm>
              <a:off x="84306" y="2295728"/>
              <a:ext cx="1290537" cy="265889"/>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 name="Rectangle 4">
              <a:extLst>
                <a:ext uri="{FF2B5EF4-FFF2-40B4-BE49-F238E27FC236}">
                  <a16:creationId xmlns:a16="http://schemas.microsoft.com/office/drawing/2014/main" id="{F9DA65C0-6187-52A3-B869-9ADB40A4F215}"/>
                </a:ext>
              </a:extLst>
            </p:cNvPr>
            <p:cNvSpPr/>
            <p:nvPr/>
          </p:nvSpPr>
          <p:spPr>
            <a:xfrm>
              <a:off x="6669932" y="2889115"/>
              <a:ext cx="1290537" cy="265889"/>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6" name="Rectangle 5">
              <a:extLst>
                <a:ext uri="{FF2B5EF4-FFF2-40B4-BE49-F238E27FC236}">
                  <a16:creationId xmlns:a16="http://schemas.microsoft.com/office/drawing/2014/main" id="{44EDCD34-C369-067E-2221-0C99EFB50425}"/>
                </a:ext>
              </a:extLst>
            </p:cNvPr>
            <p:cNvSpPr/>
            <p:nvPr/>
          </p:nvSpPr>
          <p:spPr>
            <a:xfrm>
              <a:off x="3051244" y="4442298"/>
              <a:ext cx="1235412" cy="178340"/>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cxnSp>
          <p:nvCxnSpPr>
            <p:cNvPr id="8" name="Straight Arrow Connector 7">
              <a:extLst>
                <a:ext uri="{FF2B5EF4-FFF2-40B4-BE49-F238E27FC236}">
                  <a16:creationId xmlns:a16="http://schemas.microsoft.com/office/drawing/2014/main" id="{E94EF52E-4D81-15EB-E3BE-F89BABB0E837}"/>
                </a:ext>
              </a:extLst>
            </p:cNvPr>
            <p:cNvCxnSpPr/>
            <p:nvPr/>
          </p:nvCxnSpPr>
          <p:spPr>
            <a:xfrm>
              <a:off x="5525311" y="3274979"/>
              <a:ext cx="1828800" cy="1828800"/>
            </a:xfrm>
            <a:prstGeom prst="straightConnector1">
              <a:avLst/>
            </a:prstGeom>
            <a:ln w="66675">
              <a:solidFill>
                <a:srgbClr val="FF0000"/>
              </a:solidFill>
              <a:prstDash val="sysDash"/>
              <a:headEnd type="stealth" w="lg" len="lg"/>
              <a:tailEnd type="stealth"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408283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76000" y="256333"/>
            <a:ext cx="1442749" cy="313932"/>
          </a:xfrm>
        </p:spPr>
        <p:txBody>
          <a:bodyPr/>
          <a:lstStyle/>
          <a:p>
            <a:r>
              <a:rPr lang="en-GB"/>
              <a:t>Registration</a:t>
            </a:r>
          </a:p>
        </p:txBody>
      </p:sp>
      <p:sp>
        <p:nvSpPr>
          <p:cNvPr id="4" name="Text Placeholder 3"/>
          <p:cNvSpPr>
            <a:spLocks noGrp="1"/>
          </p:cNvSpPr>
          <p:nvPr>
            <p:ph type="body" sz="quarter" idx="10"/>
          </p:nvPr>
        </p:nvSpPr>
        <p:spPr>
          <a:xfrm>
            <a:off x="576000" y="561128"/>
            <a:ext cx="959732" cy="349200"/>
          </a:xfrm>
        </p:spPr>
        <p:txBody>
          <a:bodyPr/>
          <a:lstStyle/>
          <a:p>
            <a:r>
              <a:rPr lang="en-GB" err="1">
                <a:latin typeface="Arial Narrow"/>
              </a:rPr>
              <a:t>JCSys</a:t>
            </a:r>
            <a:endParaRPr lang="en-GB"/>
          </a:p>
        </p:txBody>
      </p:sp>
      <p:sp>
        <p:nvSpPr>
          <p:cNvPr id="12" name="TextBox 11">
            <a:extLst>
              <a:ext uri="{FF2B5EF4-FFF2-40B4-BE49-F238E27FC236}">
                <a16:creationId xmlns:a16="http://schemas.microsoft.com/office/drawing/2014/main" id="{C17A8A55-F61C-49C8-9ACD-EE87D93D3F40}"/>
              </a:ext>
            </a:extLst>
          </p:cNvPr>
          <p:cNvSpPr txBox="1"/>
          <p:nvPr/>
        </p:nvSpPr>
        <p:spPr>
          <a:xfrm>
            <a:off x="590963" y="1135793"/>
            <a:ext cx="7535634" cy="3231654"/>
          </a:xfrm>
          <a:prstGeom prst="rect">
            <a:avLst/>
          </a:prstGeom>
          <a:noFill/>
        </p:spPr>
        <p:txBody>
          <a:bodyPr wrap="square">
            <a:spAutoFit/>
          </a:bodyPr>
          <a:lstStyle/>
          <a:p>
            <a:r>
              <a:rPr lang="en-GB" sz="2400">
                <a:latin typeface="Arial" panose="020B0604020202020204" pitchFamily="34" charset="0"/>
                <a:cs typeface="Arial" panose="020B0604020202020204" pitchFamily="34" charset="0"/>
              </a:rPr>
              <a:t>Managing Ten Tors Online</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Documents and briefs to be accessed via the website:</a:t>
            </a:r>
          </a:p>
          <a:p>
            <a:endParaRPr lang="en-GB">
              <a:latin typeface="Arial" panose="020B0604020202020204" pitchFamily="34" charset="0"/>
              <a:cs typeface="Arial" panose="020B0604020202020204" pitchFamily="34" charset="0"/>
            </a:endParaRPr>
          </a:p>
          <a:p>
            <a:pPr marL="742950" lvl="1" indent="-285750">
              <a:buClr>
                <a:srgbClr val="EF7A15"/>
              </a:buClr>
              <a:buFont typeface="Arial" panose="020B0604020202020204" pitchFamily="34" charset="0"/>
              <a:buChar char="•"/>
            </a:pPr>
            <a:r>
              <a:rPr lang="en-GB">
                <a:latin typeface="Arial" panose="020B0604020202020204" pitchFamily="34" charset="0"/>
                <a:cs typeface="Arial" panose="020B0604020202020204" pitchFamily="34" charset="0"/>
              </a:rPr>
              <a:t>Safety Brief (inc. Tracker Brief)</a:t>
            </a:r>
          </a:p>
          <a:p>
            <a:pPr marL="742950" lvl="1" indent="-285750">
              <a:buClr>
                <a:srgbClr val="EF7A15"/>
              </a:buClr>
              <a:buFont typeface="Arial" panose="020B0604020202020204" pitchFamily="34" charset="0"/>
              <a:buChar char="•"/>
            </a:pPr>
            <a:r>
              <a:rPr lang="en-GB">
                <a:latin typeface="Arial" panose="020B0604020202020204" pitchFamily="34" charset="0"/>
                <a:cs typeface="Arial" panose="020B0604020202020204" pitchFamily="34" charset="0"/>
              </a:rPr>
              <a:t>Tent Panel (for 35 Mile TTC only)</a:t>
            </a:r>
          </a:p>
          <a:p>
            <a:pPr marL="742950" lvl="1" indent="-285750">
              <a:buClr>
                <a:srgbClr val="EF7A15"/>
              </a:buClr>
              <a:buFont typeface="Arial" panose="020B0604020202020204" pitchFamily="34" charset="0"/>
              <a:buChar char="•"/>
            </a:pPr>
            <a:r>
              <a:rPr lang="en-GB">
                <a:latin typeface="Arial" panose="020B0604020202020204" pitchFamily="34" charset="0"/>
                <a:cs typeface="Arial" panose="020B0604020202020204" pitchFamily="34" charset="0"/>
              </a:rPr>
              <a:t>TMs’ Certificate (electronically signed)</a:t>
            </a:r>
          </a:p>
          <a:p>
            <a:pPr marL="742950" lvl="1" indent="-285750">
              <a:buClr>
                <a:srgbClr val="EF7A15"/>
              </a:buClr>
              <a:buFont typeface="Arial" panose="020B0604020202020204" pitchFamily="34" charset="0"/>
              <a:buChar char="•"/>
            </a:pPr>
            <a:r>
              <a:rPr lang="en-GB">
                <a:latin typeface="Arial" panose="020B0604020202020204" pitchFamily="34" charset="0"/>
                <a:cs typeface="Arial" panose="020B0604020202020204" pitchFamily="34" charset="0"/>
              </a:rPr>
              <a:t>Control Card</a:t>
            </a:r>
          </a:p>
          <a:p>
            <a:pPr marL="742950" lvl="1" indent="-285750">
              <a:buClr>
                <a:srgbClr val="EF7A15"/>
              </a:buClr>
              <a:buFont typeface="Arial" panose="020B0604020202020204" pitchFamily="34" charset="0"/>
              <a:buChar char="•"/>
            </a:pPr>
            <a:r>
              <a:rPr lang="en-GB">
                <a:latin typeface="Arial" panose="020B0604020202020204" pitchFamily="34" charset="0"/>
                <a:cs typeface="Arial" panose="020B0604020202020204" pitchFamily="34" charset="0"/>
              </a:rPr>
              <a:t>Wristband Insert</a:t>
            </a:r>
          </a:p>
          <a:p>
            <a:pPr marL="0" lvl="1"/>
            <a:endParaRPr lang="en-GB">
              <a:latin typeface="Arial" panose="020B0604020202020204" pitchFamily="34" charset="0"/>
              <a:cs typeface="Arial" panose="020B0604020202020204" pitchFamily="34" charset="0"/>
            </a:endParaRPr>
          </a:p>
          <a:p>
            <a:pPr marL="0" lvl="1"/>
            <a:r>
              <a:rPr lang="en-GB">
                <a:latin typeface="Arial" panose="020B0604020202020204" pitchFamily="34" charset="0"/>
                <a:cs typeface="Arial" panose="020B0604020202020204" pitchFamily="34" charset="0"/>
              </a:rPr>
              <a:t>Documents to be printed out by TMs</a:t>
            </a:r>
          </a:p>
        </p:txBody>
      </p:sp>
      <p:pic>
        <p:nvPicPr>
          <p:cNvPr id="10" name="Picture 9" descr="Logo, company name&#10;&#10;Description automatically generated">
            <a:extLst>
              <a:ext uri="{FF2B5EF4-FFF2-40B4-BE49-F238E27FC236}">
                <a16:creationId xmlns:a16="http://schemas.microsoft.com/office/drawing/2014/main" id="{B2A21F65-F661-4724-B890-3E3C6E4BBB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26597" y="5875267"/>
            <a:ext cx="880508" cy="881816"/>
          </a:xfrm>
          <a:prstGeom prst="rect">
            <a:avLst/>
          </a:prstGeom>
        </p:spPr>
      </p:pic>
      <p:graphicFrame>
        <p:nvGraphicFramePr>
          <p:cNvPr id="2" name="Table 1">
            <a:extLst>
              <a:ext uri="{FF2B5EF4-FFF2-40B4-BE49-F238E27FC236}">
                <a16:creationId xmlns:a16="http://schemas.microsoft.com/office/drawing/2014/main" id="{8BA6771C-6188-D238-D082-36EAB3EAB3DA}"/>
              </a:ext>
            </a:extLst>
          </p:cNvPr>
          <p:cNvGraphicFramePr>
            <a:graphicFrameLocks noGrp="1"/>
          </p:cNvGraphicFramePr>
          <p:nvPr>
            <p:extLst>
              <p:ext uri="{D42A27DB-BD31-4B8C-83A1-F6EECF244321}">
                <p14:modId xmlns:p14="http://schemas.microsoft.com/office/powerpoint/2010/main" val="3137686708"/>
              </p:ext>
            </p:extLst>
          </p:nvPr>
        </p:nvGraphicFramePr>
        <p:xfrm>
          <a:off x="659674" y="4432508"/>
          <a:ext cx="7262950" cy="1973217"/>
        </p:xfrm>
        <a:graphic>
          <a:graphicData uri="http://schemas.openxmlformats.org/drawingml/2006/table">
            <a:tbl>
              <a:tblPr firstRow="1" bandRow="1">
                <a:tableStyleId>{5C22544A-7EE6-4342-B048-85BDC9FD1C3A}</a:tableStyleId>
              </a:tblPr>
              <a:tblGrid>
                <a:gridCol w="2549814">
                  <a:extLst>
                    <a:ext uri="{9D8B030D-6E8A-4147-A177-3AD203B41FA5}">
                      <a16:colId xmlns:a16="http://schemas.microsoft.com/office/drawing/2014/main" val="237420067"/>
                    </a:ext>
                  </a:extLst>
                </a:gridCol>
                <a:gridCol w="528196">
                  <a:extLst>
                    <a:ext uri="{9D8B030D-6E8A-4147-A177-3AD203B41FA5}">
                      <a16:colId xmlns:a16="http://schemas.microsoft.com/office/drawing/2014/main" val="729811094"/>
                    </a:ext>
                  </a:extLst>
                </a:gridCol>
                <a:gridCol w="469109">
                  <a:extLst>
                    <a:ext uri="{9D8B030D-6E8A-4147-A177-3AD203B41FA5}">
                      <a16:colId xmlns:a16="http://schemas.microsoft.com/office/drawing/2014/main" val="1051969094"/>
                    </a:ext>
                  </a:extLst>
                </a:gridCol>
                <a:gridCol w="567868">
                  <a:extLst>
                    <a:ext uri="{9D8B030D-6E8A-4147-A177-3AD203B41FA5}">
                      <a16:colId xmlns:a16="http://schemas.microsoft.com/office/drawing/2014/main" val="3750957387"/>
                    </a:ext>
                  </a:extLst>
                </a:gridCol>
                <a:gridCol w="3147963">
                  <a:extLst>
                    <a:ext uri="{9D8B030D-6E8A-4147-A177-3AD203B41FA5}">
                      <a16:colId xmlns:a16="http://schemas.microsoft.com/office/drawing/2014/main" val="1652334027"/>
                    </a:ext>
                  </a:extLst>
                </a:gridCol>
              </a:tblGrid>
              <a:tr h="562812">
                <a:tc>
                  <a:txBody>
                    <a:bodyPr/>
                    <a:lstStyle/>
                    <a:p>
                      <a:endParaRPr lang="en-GB" sz="1600"/>
                    </a:p>
                  </a:txBody>
                  <a:tcPr>
                    <a:solidFill>
                      <a:srgbClr val="EF7A12"/>
                    </a:solidFill>
                  </a:tcPr>
                </a:tc>
                <a:tc>
                  <a:txBody>
                    <a:bodyPr/>
                    <a:lstStyle/>
                    <a:p>
                      <a:pPr algn="ctr"/>
                      <a:r>
                        <a:rPr lang="en-GB" sz="1600"/>
                        <a:t>TTC</a:t>
                      </a:r>
                    </a:p>
                  </a:txBody>
                  <a:tcPr>
                    <a:solidFill>
                      <a:srgbClr val="EF7A12"/>
                    </a:solidFill>
                  </a:tcPr>
                </a:tc>
                <a:tc>
                  <a:txBody>
                    <a:bodyPr/>
                    <a:lstStyle/>
                    <a:p>
                      <a:pPr algn="ctr"/>
                      <a:r>
                        <a:rPr lang="en-GB" sz="1600"/>
                        <a:t>JC</a:t>
                      </a:r>
                    </a:p>
                  </a:txBody>
                  <a:tcPr>
                    <a:solidFill>
                      <a:srgbClr val="EF7A12"/>
                    </a:solidFill>
                  </a:tcPr>
                </a:tc>
                <a:tc>
                  <a:txBody>
                    <a:bodyPr/>
                    <a:lstStyle/>
                    <a:p>
                      <a:pPr algn="ctr"/>
                      <a:r>
                        <a:rPr lang="en-GB" sz="1600"/>
                        <a:t>GC</a:t>
                      </a:r>
                    </a:p>
                  </a:txBody>
                  <a:tcPr>
                    <a:solidFill>
                      <a:srgbClr val="EF7A12"/>
                    </a:solidFill>
                  </a:tcPr>
                </a:tc>
                <a:tc>
                  <a:txBody>
                    <a:bodyPr/>
                    <a:lstStyle/>
                    <a:p>
                      <a:endParaRPr lang="en-GB" sz="1600"/>
                    </a:p>
                  </a:txBody>
                  <a:tcPr>
                    <a:solidFill>
                      <a:srgbClr val="EF7A12"/>
                    </a:solidFill>
                  </a:tcPr>
                </a:tc>
                <a:extLst>
                  <a:ext uri="{0D108BD9-81ED-4DB2-BD59-A6C34878D82A}">
                    <a16:rowId xmlns:a16="http://schemas.microsoft.com/office/drawing/2014/main" val="1195176164"/>
                  </a:ext>
                </a:extLst>
              </a:tr>
              <a:tr h="326074">
                <a:tc>
                  <a:txBody>
                    <a:bodyPr/>
                    <a:lstStyle/>
                    <a:p>
                      <a:r>
                        <a:rPr lang="en-GB" sz="1600"/>
                        <a:t>Item</a:t>
                      </a:r>
                    </a:p>
                  </a:txBody>
                  <a:tcPr>
                    <a:solidFill>
                      <a:srgbClr val="EFA96A"/>
                    </a:solidFill>
                  </a:tcPr>
                </a:tc>
                <a:tc>
                  <a:txBody>
                    <a:bodyPr/>
                    <a:lstStyle/>
                    <a:p>
                      <a:pPr algn="ctr"/>
                      <a:endParaRPr lang="en-GB" sz="1600"/>
                    </a:p>
                  </a:txBody>
                  <a:tcPr>
                    <a:solidFill>
                      <a:srgbClr val="EFA96A"/>
                    </a:solidFill>
                  </a:tcPr>
                </a:tc>
                <a:tc>
                  <a:txBody>
                    <a:bodyPr/>
                    <a:lstStyle/>
                    <a:p>
                      <a:pPr algn="ctr"/>
                      <a:endParaRPr lang="en-GB" sz="1600"/>
                    </a:p>
                  </a:txBody>
                  <a:tcPr>
                    <a:solidFill>
                      <a:srgbClr val="EFA96A"/>
                    </a:solidFill>
                  </a:tcPr>
                </a:tc>
                <a:tc>
                  <a:txBody>
                    <a:bodyPr/>
                    <a:lstStyle/>
                    <a:p>
                      <a:pPr algn="ctr"/>
                      <a:endParaRPr lang="en-GB" sz="1600"/>
                    </a:p>
                  </a:txBody>
                  <a:tcPr>
                    <a:solidFill>
                      <a:srgbClr val="EFA96A"/>
                    </a:solidFill>
                  </a:tcPr>
                </a:tc>
                <a:tc>
                  <a:txBody>
                    <a:bodyPr/>
                    <a:lstStyle/>
                    <a:p>
                      <a:endParaRPr lang="en-GB" sz="1600"/>
                    </a:p>
                  </a:txBody>
                  <a:tcPr>
                    <a:solidFill>
                      <a:srgbClr val="EFA96A"/>
                    </a:solidFill>
                  </a:tcPr>
                </a:tc>
                <a:extLst>
                  <a:ext uri="{0D108BD9-81ED-4DB2-BD59-A6C34878D82A}">
                    <a16:rowId xmlns:a16="http://schemas.microsoft.com/office/drawing/2014/main" val="3109036902"/>
                  </a:ext>
                </a:extLst>
              </a:tr>
              <a:tr h="404565">
                <a:tc>
                  <a:txBody>
                    <a:bodyPr/>
                    <a:lstStyle/>
                    <a:p>
                      <a:r>
                        <a:rPr lang="en-GB" sz="1600"/>
                        <a:t>Tent Panel</a:t>
                      </a:r>
                    </a:p>
                  </a:txBody>
                  <a:tcPr/>
                </a:tc>
                <a:tc>
                  <a:txBody>
                    <a:bodyPr/>
                    <a:lstStyle/>
                    <a:p>
                      <a:pPr algn="ctr"/>
                      <a:r>
                        <a:rPr lang="en-GB" sz="1600"/>
                        <a:t>X</a:t>
                      </a:r>
                    </a:p>
                  </a:txBody>
                  <a:tcPr/>
                </a:tc>
                <a:tc>
                  <a:txBody>
                    <a:bodyPr/>
                    <a:lstStyle/>
                    <a:p>
                      <a:pPr algn="ctr"/>
                      <a:endParaRPr lang="en-GB" sz="1600"/>
                    </a:p>
                  </a:txBody>
                  <a:tcPr/>
                </a:tc>
                <a:tc>
                  <a:txBody>
                    <a:bodyPr/>
                    <a:lstStyle/>
                    <a:p>
                      <a:pPr algn="ctr"/>
                      <a:endParaRPr lang="en-GB" sz="1600"/>
                    </a:p>
                  </a:txBody>
                  <a:tcPr/>
                </a:tc>
                <a:tc>
                  <a:txBody>
                    <a:bodyPr/>
                    <a:lstStyle/>
                    <a:p>
                      <a:endParaRPr lang="en-GB" sz="1600"/>
                    </a:p>
                  </a:txBody>
                  <a:tcPr/>
                </a:tc>
                <a:extLst>
                  <a:ext uri="{0D108BD9-81ED-4DB2-BD59-A6C34878D82A}">
                    <a16:rowId xmlns:a16="http://schemas.microsoft.com/office/drawing/2014/main" val="66309279"/>
                  </a:ext>
                </a:extLst>
              </a:tr>
              <a:tr h="326074">
                <a:tc>
                  <a:txBody>
                    <a:bodyPr/>
                    <a:lstStyle/>
                    <a:p>
                      <a:r>
                        <a:rPr lang="en-GB" sz="1600"/>
                        <a:t>Control Card</a:t>
                      </a:r>
                    </a:p>
                  </a:txBody>
                  <a:tcPr/>
                </a:tc>
                <a:tc>
                  <a:txBody>
                    <a:bodyPr/>
                    <a:lstStyle/>
                    <a:p>
                      <a:pPr algn="ctr"/>
                      <a:r>
                        <a:rPr lang="en-GB" sz="1600"/>
                        <a:t>X</a:t>
                      </a:r>
                    </a:p>
                  </a:txBody>
                  <a:tcPr/>
                </a:tc>
                <a:tc>
                  <a:txBody>
                    <a:bodyPr/>
                    <a:lstStyle/>
                    <a:p>
                      <a:pPr algn="ctr"/>
                      <a:r>
                        <a:rPr lang="en-GB" sz="1600"/>
                        <a:t>X</a:t>
                      </a:r>
                    </a:p>
                  </a:txBody>
                  <a:tcPr/>
                </a:tc>
                <a:tc>
                  <a:txBody>
                    <a:bodyPr/>
                    <a:lstStyle/>
                    <a:p>
                      <a:pPr algn="ctr"/>
                      <a:r>
                        <a:rPr lang="en-GB" sz="1600"/>
                        <a:t>X</a:t>
                      </a:r>
                    </a:p>
                  </a:txBody>
                  <a:tcPr/>
                </a:tc>
                <a:tc>
                  <a:txBody>
                    <a:bodyPr/>
                    <a:lstStyle/>
                    <a:p>
                      <a:r>
                        <a:rPr lang="en-GB" sz="1600"/>
                        <a:t>Available from 0900 Tue 4</a:t>
                      </a:r>
                      <a:r>
                        <a:rPr lang="en-GB" sz="1600" baseline="30000"/>
                        <a:t>th</a:t>
                      </a:r>
                      <a:r>
                        <a:rPr lang="en-GB" sz="1600"/>
                        <a:t> May</a:t>
                      </a:r>
                    </a:p>
                  </a:txBody>
                  <a:tcPr/>
                </a:tc>
                <a:extLst>
                  <a:ext uri="{0D108BD9-81ED-4DB2-BD59-A6C34878D82A}">
                    <a16:rowId xmlns:a16="http://schemas.microsoft.com/office/drawing/2014/main" val="3019139479"/>
                  </a:ext>
                </a:extLst>
              </a:tr>
              <a:tr h="326074">
                <a:tc>
                  <a:txBody>
                    <a:bodyPr/>
                    <a:lstStyle/>
                    <a:p>
                      <a:r>
                        <a:rPr lang="en-GB" sz="1600"/>
                        <a:t>Wristband Insert</a:t>
                      </a:r>
                    </a:p>
                  </a:txBody>
                  <a:tcPr/>
                </a:tc>
                <a:tc>
                  <a:txBody>
                    <a:bodyPr/>
                    <a:lstStyle/>
                    <a:p>
                      <a:pPr algn="ctr"/>
                      <a:r>
                        <a:rPr lang="en-GB" sz="1600"/>
                        <a:t>X</a:t>
                      </a:r>
                    </a:p>
                  </a:txBody>
                  <a:tcPr/>
                </a:tc>
                <a:tc>
                  <a:txBody>
                    <a:bodyPr/>
                    <a:lstStyle/>
                    <a:p>
                      <a:pPr algn="ctr"/>
                      <a:r>
                        <a:rPr lang="en-GB" sz="1600"/>
                        <a:t>X</a:t>
                      </a:r>
                    </a:p>
                  </a:txBody>
                  <a:tcPr/>
                </a:tc>
                <a:tc>
                  <a:txBody>
                    <a:bodyPr/>
                    <a:lstStyle/>
                    <a:p>
                      <a:pPr algn="ctr"/>
                      <a:r>
                        <a:rPr lang="en-GB" sz="1600"/>
                        <a:t>X</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Available from 0900 Tue 4</a:t>
                      </a:r>
                      <a:r>
                        <a:rPr lang="en-GB" sz="1600" baseline="30000"/>
                        <a:t>th</a:t>
                      </a:r>
                      <a:r>
                        <a:rPr lang="en-GB" sz="1600"/>
                        <a:t> May</a:t>
                      </a:r>
                    </a:p>
                  </a:txBody>
                  <a:tcPr/>
                </a:tc>
                <a:extLst>
                  <a:ext uri="{0D108BD9-81ED-4DB2-BD59-A6C34878D82A}">
                    <a16:rowId xmlns:a16="http://schemas.microsoft.com/office/drawing/2014/main" val="626669712"/>
                  </a:ext>
                </a:extLst>
              </a:tr>
            </a:tbl>
          </a:graphicData>
        </a:graphic>
      </p:graphicFrame>
    </p:spTree>
    <p:extLst>
      <p:ext uri="{BB962C8B-B14F-4D97-AF65-F5344CB8AC3E}">
        <p14:creationId xmlns:p14="http://schemas.microsoft.com/office/powerpoint/2010/main" val="38298580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76000" y="256333"/>
            <a:ext cx="1442749" cy="313932"/>
          </a:xfrm>
        </p:spPr>
        <p:txBody>
          <a:bodyPr/>
          <a:lstStyle/>
          <a:p>
            <a:r>
              <a:rPr lang="en-GB"/>
              <a:t>Registration</a:t>
            </a:r>
          </a:p>
        </p:txBody>
      </p:sp>
      <p:sp>
        <p:nvSpPr>
          <p:cNvPr id="4" name="Text Placeholder 3"/>
          <p:cNvSpPr>
            <a:spLocks noGrp="1"/>
          </p:cNvSpPr>
          <p:nvPr>
            <p:ph type="body" sz="quarter" idx="10"/>
          </p:nvPr>
        </p:nvSpPr>
        <p:spPr>
          <a:xfrm>
            <a:off x="576000" y="561128"/>
            <a:ext cx="959732" cy="349200"/>
          </a:xfrm>
        </p:spPr>
        <p:txBody>
          <a:bodyPr/>
          <a:lstStyle/>
          <a:p>
            <a:r>
              <a:rPr lang="en-GB" err="1">
                <a:latin typeface="Arial Narrow"/>
              </a:rPr>
              <a:t>JCSys</a:t>
            </a:r>
            <a:endParaRPr lang="en-GB"/>
          </a:p>
        </p:txBody>
      </p:sp>
      <p:sp>
        <p:nvSpPr>
          <p:cNvPr id="19" name="TextBox 18">
            <a:extLst>
              <a:ext uri="{FF2B5EF4-FFF2-40B4-BE49-F238E27FC236}">
                <a16:creationId xmlns:a16="http://schemas.microsoft.com/office/drawing/2014/main" id="{85F09738-5D01-4815-8E0A-DD36C72CD693}"/>
              </a:ext>
            </a:extLst>
          </p:cNvPr>
          <p:cNvSpPr txBox="1"/>
          <p:nvPr/>
        </p:nvSpPr>
        <p:spPr>
          <a:xfrm>
            <a:off x="70710" y="1018014"/>
            <a:ext cx="8680015" cy="5909310"/>
          </a:xfrm>
          <a:prstGeom prst="rect">
            <a:avLst/>
          </a:prstGeom>
          <a:noFill/>
        </p:spPr>
        <p:txBody>
          <a:bodyPr wrap="square">
            <a:spAutoFit/>
          </a:bodyPr>
          <a:lstStyle/>
          <a:p>
            <a:pPr lvl="1"/>
            <a:r>
              <a:rPr lang="en-GB" sz="2400">
                <a:latin typeface="Arial" panose="020B0604020202020204" pitchFamily="34" charset="0"/>
                <a:cs typeface="Arial" panose="020B0604020202020204" pitchFamily="34" charset="0"/>
              </a:rPr>
              <a:t>Venue will be signposted.  On Arrival:</a:t>
            </a:r>
          </a:p>
          <a:p>
            <a:pPr marL="1200150" lvl="2" indent="-285750">
              <a:buFont typeface="Arial" panose="020B0604020202020204" pitchFamily="34" charset="0"/>
              <a:buChar char="•"/>
            </a:pPr>
            <a:endParaRPr lang="en-GB">
              <a:latin typeface="Arial" panose="020B0604020202020204" pitchFamily="34" charset="0"/>
              <a:cs typeface="Arial" panose="020B0604020202020204" pitchFamily="34" charset="0"/>
            </a:endParaRPr>
          </a:p>
          <a:p>
            <a:pPr marL="1257300" lvl="2" indent="-342900">
              <a:buFont typeface="+mj-lt"/>
              <a:buAutoNum type="arabicPeriod"/>
            </a:pPr>
            <a:r>
              <a:rPr lang="en-GB">
                <a:latin typeface="Arial" panose="020B0604020202020204" pitchFamily="34" charset="0"/>
                <a:cs typeface="Arial" panose="020B0604020202020204" pitchFamily="34" charset="0"/>
              </a:rPr>
              <a:t>Handover completed tent location form</a:t>
            </a:r>
          </a:p>
          <a:p>
            <a:pPr marL="1257300" lvl="2" indent="-342900">
              <a:buFont typeface="+mj-lt"/>
              <a:buAutoNum type="arabicPeriod"/>
            </a:pPr>
            <a:r>
              <a:rPr lang="en-GB">
                <a:latin typeface="Arial" panose="020B0604020202020204" pitchFamily="34" charset="0"/>
                <a:cs typeface="Arial" panose="020B0604020202020204" pitchFamily="34" charset="0"/>
              </a:rPr>
              <a:t>Collect replacement map (if required)</a:t>
            </a:r>
          </a:p>
          <a:p>
            <a:pPr marL="1257300" lvl="2" indent="-342900">
              <a:buFont typeface="+mj-lt"/>
              <a:buAutoNum type="arabicPeriod"/>
            </a:pPr>
            <a:r>
              <a:rPr lang="en-GB">
                <a:latin typeface="Arial" panose="020B0604020202020204" pitchFamily="34" charset="0"/>
                <a:cs typeface="Arial" panose="020B0604020202020204" pitchFamily="34" charset="0"/>
              </a:rPr>
              <a:t>Confirm MIS team(s) details’</a:t>
            </a:r>
          </a:p>
          <a:p>
            <a:pPr marL="1257300" lvl="2" indent="-342900">
              <a:buFont typeface="+mj-lt"/>
              <a:buAutoNum type="arabicPeriod"/>
            </a:pPr>
            <a:r>
              <a:rPr lang="en-GB">
                <a:latin typeface="Arial" panose="020B0604020202020204" pitchFamily="34" charset="0"/>
                <a:cs typeface="Arial" panose="020B0604020202020204" pitchFamily="34" charset="0"/>
              </a:rPr>
              <a:t>Self help area for change with laptops and MIS access.  </a:t>
            </a:r>
          </a:p>
          <a:p>
            <a:pPr marL="1714500" lvl="3" indent="-342900">
              <a:buClr>
                <a:srgbClr val="EF7A15"/>
              </a:buClr>
              <a:buFont typeface="Arial" panose="020B0604020202020204" pitchFamily="34" charset="0"/>
              <a:buChar char="•"/>
            </a:pPr>
            <a:r>
              <a:rPr lang="en-GB">
                <a:latin typeface="Arial" panose="020B0604020202020204" pitchFamily="34" charset="0"/>
                <a:cs typeface="Arial" panose="020B0604020202020204" pitchFamily="34" charset="0"/>
              </a:rPr>
              <a:t>Registration and </a:t>
            </a:r>
            <a:r>
              <a:rPr lang="en-GB" err="1">
                <a:latin typeface="Arial" panose="020B0604020202020204" pitchFamily="34" charset="0"/>
                <a:cs typeface="Arial" panose="020B0604020202020204" pitchFamily="34" charset="0"/>
              </a:rPr>
              <a:t>JCSys</a:t>
            </a:r>
            <a:r>
              <a:rPr lang="en-GB">
                <a:latin typeface="Arial" panose="020B0604020202020204" pitchFamily="34" charset="0"/>
                <a:cs typeface="Arial" panose="020B0604020202020204" pitchFamily="34" charset="0"/>
              </a:rPr>
              <a:t> staff will be on hand to help</a:t>
            </a:r>
          </a:p>
          <a:p>
            <a:pPr marL="1257300" lvl="2" indent="-342900">
              <a:buFont typeface="+mj-lt"/>
              <a:buAutoNum type="arabicPeriod"/>
            </a:pPr>
            <a:r>
              <a:rPr lang="en-GB">
                <a:highlight>
                  <a:srgbClr val="F0F0F0"/>
                </a:highlight>
                <a:latin typeface="Arial" panose="020B0604020202020204" pitchFamily="34" charset="0"/>
                <a:cs typeface="Arial" panose="020B0604020202020204" pitchFamily="34" charset="0"/>
              </a:rPr>
              <a:t>Tracker Issue:</a:t>
            </a:r>
          </a:p>
          <a:p>
            <a:pPr marL="1714500" lvl="3" indent="-342900">
              <a:buClr>
                <a:srgbClr val="EF7A15"/>
              </a:buClr>
              <a:buFont typeface="Arial" panose="020B0604020202020204" pitchFamily="34" charset="0"/>
              <a:buChar char="•"/>
            </a:pPr>
            <a:r>
              <a:rPr lang="en-GB">
                <a:highlight>
                  <a:srgbClr val="F0F0F0"/>
                </a:highlight>
                <a:latin typeface="Arial" panose="020B0604020202020204" pitchFamily="34" charset="0"/>
                <a:cs typeface="Arial" panose="020B0604020202020204" pitchFamily="34" charset="0"/>
              </a:rPr>
              <a:t>TTC:  Team member to receive face to face tracker brief</a:t>
            </a:r>
          </a:p>
          <a:p>
            <a:pPr marL="1714500" lvl="3" indent="-342900">
              <a:buClr>
                <a:srgbClr val="EF7A15"/>
              </a:buClr>
              <a:buFont typeface="Arial" panose="020B0604020202020204" pitchFamily="34" charset="0"/>
              <a:buChar char="•"/>
            </a:pPr>
            <a:r>
              <a:rPr lang="en-GB">
                <a:highlight>
                  <a:srgbClr val="F0F0F0"/>
                </a:highlight>
                <a:latin typeface="Arial" panose="020B0604020202020204" pitchFamily="34" charset="0"/>
                <a:cs typeface="Arial" panose="020B0604020202020204" pitchFamily="34" charset="0"/>
              </a:rPr>
              <a:t>JC: Issued to TM</a:t>
            </a:r>
          </a:p>
          <a:p>
            <a:pPr marL="1257300" lvl="2" indent="-342900">
              <a:buFont typeface="+mj-lt"/>
              <a:buAutoNum type="arabicPeriod"/>
            </a:pPr>
            <a:r>
              <a:rPr lang="en-GB">
                <a:highlight>
                  <a:srgbClr val="F0F0F0"/>
                </a:highlight>
                <a:latin typeface="Arial" panose="020B0604020202020204" pitchFamily="34" charset="0"/>
                <a:cs typeface="Arial" panose="020B0604020202020204" pitchFamily="34" charset="0"/>
              </a:rPr>
              <a:t>Only when the tracker is </a:t>
            </a:r>
            <a:r>
              <a:rPr lang="en-GB" u="sng">
                <a:highlight>
                  <a:srgbClr val="F0F0F0"/>
                </a:highlight>
                <a:latin typeface="Arial" panose="020B0604020202020204" pitchFamily="34" charset="0"/>
                <a:cs typeface="Arial" panose="020B0604020202020204" pitchFamily="34" charset="0"/>
              </a:rPr>
              <a:t>issued</a:t>
            </a:r>
            <a:r>
              <a:rPr lang="en-GB">
                <a:highlight>
                  <a:srgbClr val="F0F0F0"/>
                </a:highlight>
                <a:latin typeface="Arial" panose="020B0604020202020204" pitchFamily="34" charset="0"/>
                <a:cs typeface="Arial" panose="020B0604020202020204" pitchFamily="34" charset="0"/>
              </a:rPr>
              <a:t> are the team registered and can start TT</a:t>
            </a:r>
          </a:p>
          <a:p>
            <a:pPr marL="1200150" lvl="2" indent="-285750">
              <a:buFont typeface="Arial" panose="020B0604020202020204" pitchFamily="34" charset="0"/>
              <a:buChar char="•"/>
            </a:pPr>
            <a:endParaRPr lang="en-GB">
              <a:latin typeface="Arial" panose="020B0604020202020204" pitchFamily="34" charset="0"/>
              <a:cs typeface="Arial" panose="020B0604020202020204" pitchFamily="34" charset="0"/>
            </a:endParaRPr>
          </a:p>
          <a:p>
            <a:pPr lvl="2"/>
            <a:r>
              <a:rPr lang="en-GB">
                <a:latin typeface="Arial" panose="020B0604020202020204" pitchFamily="34" charset="0"/>
                <a:cs typeface="Arial" panose="020B0604020202020204" pitchFamily="34" charset="0"/>
              </a:rPr>
              <a:t>Notes:  </a:t>
            </a:r>
          </a:p>
          <a:p>
            <a:pPr marL="1200150" lvl="2" indent="-285750">
              <a:buClr>
                <a:srgbClr val="EF7A15"/>
              </a:buClr>
              <a:buFont typeface="Arial" panose="020B0604020202020204" pitchFamily="34" charset="0"/>
              <a:buChar char="•"/>
            </a:pPr>
            <a:r>
              <a:rPr lang="en-GB">
                <a:latin typeface="Arial" panose="020B0604020202020204" pitchFamily="34" charset="0"/>
                <a:cs typeface="Arial" panose="020B0604020202020204" pitchFamily="34" charset="0"/>
              </a:rPr>
              <a:t>If no team member available, the TMs can do the first 4 steps and send a team member to collect later </a:t>
            </a:r>
          </a:p>
          <a:p>
            <a:pPr marL="1200150" lvl="2" indent="-285750">
              <a:buClr>
                <a:srgbClr val="EF7A15"/>
              </a:buClr>
              <a:buFont typeface="Arial" panose="020B0604020202020204" pitchFamily="34" charset="0"/>
              <a:buChar char="•"/>
            </a:pPr>
            <a:r>
              <a:rPr lang="en-GB">
                <a:latin typeface="Arial" panose="020B0604020202020204" pitchFamily="34" charset="0"/>
                <a:cs typeface="Arial" panose="020B0604020202020204" pitchFamily="34" charset="0"/>
              </a:rPr>
              <a:t>Registration will be open till 1700 on Friday and at 0600 on Saturday AM</a:t>
            </a:r>
          </a:p>
          <a:p>
            <a:pPr marL="742950" lvl="1" indent="-285750">
              <a:buFont typeface="Arial" panose="020B0604020202020204" pitchFamily="34" charset="0"/>
              <a:buChar char="•"/>
            </a:pPr>
            <a:endParaRPr lang="en-GB" sz="2400"/>
          </a:p>
          <a:p>
            <a:pPr marL="742950" lvl="1" indent="-285750">
              <a:buFont typeface="Arial" panose="020B0604020202020204" pitchFamily="34" charset="0"/>
              <a:buChar char="•"/>
            </a:pPr>
            <a:endParaRPr lang="en-GB" sz="2400"/>
          </a:p>
        </p:txBody>
      </p:sp>
      <p:pic>
        <p:nvPicPr>
          <p:cNvPr id="8" name="Picture 7" descr="Logo, company name&#10;&#10;Description automatically generated">
            <a:extLst>
              <a:ext uri="{FF2B5EF4-FFF2-40B4-BE49-F238E27FC236}">
                <a16:creationId xmlns:a16="http://schemas.microsoft.com/office/drawing/2014/main" id="{8C6399AF-5363-4831-AF8F-E022D00344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26597" y="5875267"/>
            <a:ext cx="880508" cy="881816"/>
          </a:xfrm>
          <a:prstGeom prst="rect">
            <a:avLst/>
          </a:prstGeom>
        </p:spPr>
      </p:pic>
    </p:spTree>
    <p:extLst>
      <p:ext uri="{BB962C8B-B14F-4D97-AF65-F5344CB8AC3E}">
        <p14:creationId xmlns:p14="http://schemas.microsoft.com/office/powerpoint/2010/main" val="23727661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10229-E2B7-4DE5-8E78-0C9A5B0E90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5FA8591-76E5-BF34-FB5D-BB358CF7F538}"/>
              </a:ext>
            </a:extLst>
          </p:cNvPr>
          <p:cNvSpPr>
            <a:spLocks noGrp="1"/>
          </p:cNvSpPr>
          <p:nvPr>
            <p:ph type="ctrTitle"/>
          </p:nvPr>
        </p:nvSpPr>
        <p:spPr>
          <a:xfrm>
            <a:off x="576000" y="256333"/>
            <a:ext cx="1442749" cy="313932"/>
          </a:xfrm>
        </p:spPr>
        <p:txBody>
          <a:bodyPr/>
          <a:lstStyle/>
          <a:p>
            <a:r>
              <a:rPr lang="en-GB"/>
              <a:t>Registration</a:t>
            </a:r>
          </a:p>
        </p:txBody>
      </p:sp>
      <p:sp>
        <p:nvSpPr>
          <p:cNvPr id="4" name="Text Placeholder 3">
            <a:extLst>
              <a:ext uri="{FF2B5EF4-FFF2-40B4-BE49-F238E27FC236}">
                <a16:creationId xmlns:a16="http://schemas.microsoft.com/office/drawing/2014/main" id="{1559918A-A77B-4004-C5CE-E2E40E8B5095}"/>
              </a:ext>
            </a:extLst>
          </p:cNvPr>
          <p:cNvSpPr>
            <a:spLocks noGrp="1"/>
          </p:cNvSpPr>
          <p:nvPr>
            <p:ph type="body" sz="quarter" idx="10"/>
          </p:nvPr>
        </p:nvSpPr>
        <p:spPr>
          <a:xfrm>
            <a:off x="576000" y="561128"/>
            <a:ext cx="959732" cy="349200"/>
          </a:xfrm>
        </p:spPr>
        <p:txBody>
          <a:bodyPr/>
          <a:lstStyle/>
          <a:p>
            <a:r>
              <a:rPr lang="en-GB">
                <a:latin typeface="Arial Narrow"/>
              </a:rPr>
              <a:t>JCSys</a:t>
            </a:r>
            <a:endParaRPr lang="en-GB"/>
          </a:p>
        </p:txBody>
      </p:sp>
      <p:pic>
        <p:nvPicPr>
          <p:cNvPr id="10" name="Picture 9" descr="Logo, company name&#10;&#10;Description automatically generated">
            <a:extLst>
              <a:ext uri="{FF2B5EF4-FFF2-40B4-BE49-F238E27FC236}">
                <a16:creationId xmlns:a16="http://schemas.microsoft.com/office/drawing/2014/main" id="{3F81E843-30B8-B6BD-1306-41606BF08A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26597" y="5875267"/>
            <a:ext cx="880508" cy="881816"/>
          </a:xfrm>
          <a:prstGeom prst="rect">
            <a:avLst/>
          </a:prstGeom>
        </p:spPr>
      </p:pic>
      <p:pic>
        <p:nvPicPr>
          <p:cNvPr id="5" name="Picture 4" descr="A diagram of a room&#10;&#10;AI-generated content may be incorrect.">
            <a:extLst>
              <a:ext uri="{FF2B5EF4-FFF2-40B4-BE49-F238E27FC236}">
                <a16:creationId xmlns:a16="http://schemas.microsoft.com/office/drawing/2014/main" id="{79DBD7F6-99D2-62B0-7E45-42F97FABA8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33329"/>
            <a:ext cx="9144000" cy="4791342"/>
          </a:xfrm>
          <a:prstGeom prst="rect">
            <a:avLst/>
          </a:prstGeom>
        </p:spPr>
      </p:pic>
      <p:pic>
        <p:nvPicPr>
          <p:cNvPr id="7" name="Picture 6">
            <a:extLst>
              <a:ext uri="{FF2B5EF4-FFF2-40B4-BE49-F238E27FC236}">
                <a16:creationId xmlns:a16="http://schemas.microsoft.com/office/drawing/2014/main" id="{426C612E-B232-8E5E-E938-2FBBE53434F8}"/>
              </a:ext>
            </a:extLst>
          </p:cNvPr>
          <p:cNvPicPr>
            <a:picLocks noChangeAspect="1"/>
          </p:cNvPicPr>
          <p:nvPr/>
        </p:nvPicPr>
        <p:blipFill>
          <a:blip r:embed="rId5"/>
          <a:stretch>
            <a:fillRect/>
          </a:stretch>
        </p:blipFill>
        <p:spPr>
          <a:xfrm>
            <a:off x="2374382" y="3197646"/>
            <a:ext cx="342930" cy="304826"/>
          </a:xfrm>
          <a:prstGeom prst="rect">
            <a:avLst/>
          </a:prstGeom>
        </p:spPr>
      </p:pic>
      <p:pic>
        <p:nvPicPr>
          <p:cNvPr id="9" name="Picture 8">
            <a:extLst>
              <a:ext uri="{FF2B5EF4-FFF2-40B4-BE49-F238E27FC236}">
                <a16:creationId xmlns:a16="http://schemas.microsoft.com/office/drawing/2014/main" id="{8D13FDBB-0DD6-5A1F-37F3-B8C30A2B927E}"/>
              </a:ext>
            </a:extLst>
          </p:cNvPr>
          <p:cNvPicPr>
            <a:picLocks noChangeAspect="1"/>
          </p:cNvPicPr>
          <p:nvPr/>
        </p:nvPicPr>
        <p:blipFill>
          <a:blip r:embed="rId6"/>
          <a:stretch>
            <a:fillRect/>
          </a:stretch>
        </p:blipFill>
        <p:spPr>
          <a:xfrm>
            <a:off x="6961623" y="2128131"/>
            <a:ext cx="312447" cy="312447"/>
          </a:xfrm>
          <a:prstGeom prst="rect">
            <a:avLst/>
          </a:prstGeom>
        </p:spPr>
      </p:pic>
      <p:pic>
        <p:nvPicPr>
          <p:cNvPr id="12" name="Picture 11">
            <a:extLst>
              <a:ext uri="{FF2B5EF4-FFF2-40B4-BE49-F238E27FC236}">
                <a16:creationId xmlns:a16="http://schemas.microsoft.com/office/drawing/2014/main" id="{3CC5BFD1-C42C-96EF-37E5-F9C5E1110ED7}"/>
              </a:ext>
            </a:extLst>
          </p:cNvPr>
          <p:cNvPicPr>
            <a:picLocks noChangeAspect="1"/>
          </p:cNvPicPr>
          <p:nvPr/>
        </p:nvPicPr>
        <p:blipFill>
          <a:blip r:embed="rId7"/>
          <a:stretch>
            <a:fillRect/>
          </a:stretch>
        </p:blipFill>
        <p:spPr>
          <a:xfrm>
            <a:off x="4089982" y="2861896"/>
            <a:ext cx="266723" cy="502964"/>
          </a:xfrm>
          <a:prstGeom prst="rect">
            <a:avLst/>
          </a:prstGeom>
        </p:spPr>
      </p:pic>
    </p:spTree>
    <p:extLst>
      <p:ext uri="{BB962C8B-B14F-4D97-AF65-F5344CB8AC3E}">
        <p14:creationId xmlns:p14="http://schemas.microsoft.com/office/powerpoint/2010/main" val="20979551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76000" y="256333"/>
            <a:ext cx="1167353" cy="313932"/>
          </a:xfrm>
        </p:spPr>
        <p:txBody>
          <a:bodyPr/>
          <a:lstStyle/>
          <a:p>
            <a:r>
              <a:rPr lang="en-GB"/>
              <a:t>Key DATES  </a:t>
            </a:r>
          </a:p>
        </p:txBody>
      </p:sp>
      <p:sp>
        <p:nvSpPr>
          <p:cNvPr id="4" name="Text Placeholder 3"/>
          <p:cNvSpPr>
            <a:spLocks noGrp="1"/>
          </p:cNvSpPr>
          <p:nvPr>
            <p:ph type="body" sz="quarter" idx="10"/>
          </p:nvPr>
        </p:nvSpPr>
        <p:spPr>
          <a:xfrm>
            <a:off x="576000" y="561128"/>
            <a:ext cx="959732" cy="349200"/>
          </a:xfrm>
        </p:spPr>
        <p:txBody>
          <a:bodyPr/>
          <a:lstStyle/>
          <a:p>
            <a:r>
              <a:rPr lang="en-GB">
                <a:latin typeface="Arial Narrow"/>
              </a:rPr>
              <a:t>JCSys</a:t>
            </a:r>
            <a:endParaRPr lang="en-GB"/>
          </a:p>
        </p:txBody>
      </p:sp>
      <p:sp>
        <p:nvSpPr>
          <p:cNvPr id="13" name="TextBox 12">
            <a:extLst>
              <a:ext uri="{FF2B5EF4-FFF2-40B4-BE49-F238E27FC236}">
                <a16:creationId xmlns:a16="http://schemas.microsoft.com/office/drawing/2014/main" id="{E21CBD00-DB9F-4D69-A9DC-BDA6E1631224}"/>
              </a:ext>
            </a:extLst>
          </p:cNvPr>
          <p:cNvSpPr txBox="1"/>
          <p:nvPr/>
        </p:nvSpPr>
        <p:spPr>
          <a:xfrm>
            <a:off x="239896" y="3520055"/>
            <a:ext cx="8687093" cy="2308324"/>
          </a:xfrm>
          <a:prstGeom prst="rect">
            <a:avLst/>
          </a:prstGeom>
          <a:noFill/>
        </p:spPr>
        <p:txBody>
          <a:bodyPr wrap="square" rtlCol="0">
            <a:spAutoFit/>
          </a:bodyPr>
          <a:lstStyle/>
          <a:p>
            <a:r>
              <a:rPr lang="en-GB">
                <a:latin typeface="Arial" panose="020B0604020202020204" pitchFamily="34" charset="0"/>
                <a:cs typeface="Arial" panose="020B0604020202020204" pitchFamily="34" charset="0"/>
              </a:rPr>
              <a:t>Notes: </a:t>
            </a:r>
          </a:p>
          <a:p>
            <a:r>
              <a:rPr lang="en-GB">
                <a:latin typeface="Arial" panose="020B0604020202020204" pitchFamily="34" charset="0"/>
                <a:cs typeface="Arial" panose="020B0604020202020204" pitchFamily="34" charset="0"/>
              </a:rPr>
              <a:t> </a:t>
            </a:r>
          </a:p>
          <a:p>
            <a:pPr marL="285750" indent="-285750">
              <a:buClr>
                <a:srgbClr val="EF7A15"/>
              </a:buClr>
              <a:buFont typeface="Arial" panose="020B0604020202020204" pitchFamily="34" charset="0"/>
              <a:buChar char="•"/>
            </a:pPr>
            <a:r>
              <a:rPr lang="en-GB">
                <a:latin typeface="Arial" panose="020B0604020202020204" pitchFamily="34" charset="0"/>
                <a:cs typeface="Arial" panose="020B0604020202020204" pitchFamily="34" charset="0"/>
              </a:rPr>
              <a:t>TMs will be able to change their entry and reprint their control cards and wristband inserts until pre-registration closes </a:t>
            </a:r>
            <a:r>
              <a:rPr lang="en-US" b="0" i="0" u="none" strike="noStrike">
                <a:solidFill>
                  <a:srgbClr val="000000"/>
                </a:solidFill>
                <a:effectLst/>
                <a:latin typeface="Arial" panose="020B0604020202020204" pitchFamily="34" charset="0"/>
                <a:cs typeface="Arial" panose="020B0604020202020204" pitchFamily="34" charset="0"/>
              </a:rPr>
              <a:t>2000 </a:t>
            </a:r>
            <a:r>
              <a:rPr lang="en-US" err="1">
                <a:latin typeface="Arial" panose="020B0604020202020204" pitchFamily="34" charset="0"/>
                <a:cs typeface="Arial" panose="020B0604020202020204" pitchFamily="34" charset="0"/>
              </a:rPr>
              <a:t>hrs</a:t>
            </a:r>
            <a:r>
              <a:rPr lang="en-US">
                <a:latin typeface="Arial" panose="020B0604020202020204" pitchFamily="34" charset="0"/>
                <a:cs typeface="Arial" panose="020B0604020202020204" pitchFamily="34" charset="0"/>
              </a:rPr>
              <a:t> Thursday D-2</a:t>
            </a:r>
            <a:endParaRPr lang="en-GB">
              <a:latin typeface="Arial" panose="020B0604020202020204" pitchFamily="34" charset="0"/>
              <a:cs typeface="Arial" panose="020B0604020202020204" pitchFamily="34" charset="0"/>
            </a:endParaRPr>
          </a:p>
          <a:p>
            <a:pPr marL="285750" indent="-285750">
              <a:buClr>
                <a:srgbClr val="EF7A15"/>
              </a:buClr>
              <a:buFont typeface="Arial" panose="020B0604020202020204" pitchFamily="34" charset="0"/>
              <a:buChar char="•"/>
            </a:pPr>
            <a:endParaRPr lang="en-GB">
              <a:solidFill>
                <a:srgbClr val="FF0000"/>
              </a:solidFill>
              <a:latin typeface="Arial" panose="020B0604020202020204" pitchFamily="34" charset="0"/>
              <a:cs typeface="Arial" panose="020B0604020202020204" pitchFamily="34" charset="0"/>
            </a:endParaRPr>
          </a:p>
          <a:p>
            <a:pPr marL="285750" indent="-285750">
              <a:buClr>
                <a:srgbClr val="EF7A15"/>
              </a:buClr>
              <a:buFont typeface="Arial" panose="020B0604020202020204" pitchFamily="34" charset="0"/>
              <a:buChar char="•"/>
            </a:pPr>
            <a:r>
              <a:rPr lang="en-GB">
                <a:latin typeface="Arial" panose="020B0604020202020204" pitchFamily="34" charset="0"/>
                <a:cs typeface="Arial" panose="020B0604020202020204" pitchFamily="34" charset="0"/>
              </a:rPr>
              <a:t>Changes after this time can be sent to </a:t>
            </a:r>
            <a:r>
              <a:rPr lang="en-GB">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SWHQ-TenTors-MAILBOX@mod.gov.uk</a:t>
            </a:r>
            <a:r>
              <a:rPr lang="en-GB">
                <a:latin typeface="Arial" panose="020B0604020202020204" pitchFamily="34" charset="0"/>
                <a:cs typeface="Arial" panose="020B0604020202020204" pitchFamily="34" charset="0"/>
              </a:rPr>
              <a:t> (info </a:t>
            </a:r>
            <a:r>
              <a:rPr lang="en-GB">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david.harris@jcsys.co.uk</a:t>
            </a:r>
            <a:r>
              <a:rPr lang="en-GB">
                <a:latin typeface="Arial" panose="020B0604020202020204" pitchFamily="34" charset="0"/>
                <a:cs typeface="Arial" panose="020B0604020202020204" pitchFamily="34" charset="0"/>
              </a:rPr>
              <a:t>) so that they can be actioned before Registration opens on D-1</a:t>
            </a:r>
          </a:p>
        </p:txBody>
      </p:sp>
      <p:pic>
        <p:nvPicPr>
          <p:cNvPr id="15" name="Picture 14" descr="Logo, company name&#10;&#10;Description automatically generated">
            <a:extLst>
              <a:ext uri="{FF2B5EF4-FFF2-40B4-BE49-F238E27FC236}">
                <a16:creationId xmlns:a16="http://schemas.microsoft.com/office/drawing/2014/main" id="{EE662130-6F54-490A-A099-C8DDAD17F12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26597" y="5875267"/>
            <a:ext cx="880508" cy="881816"/>
          </a:xfrm>
          <a:prstGeom prst="rect">
            <a:avLst/>
          </a:prstGeom>
        </p:spPr>
      </p:pic>
      <p:graphicFrame>
        <p:nvGraphicFramePr>
          <p:cNvPr id="16" name="Table 15">
            <a:extLst>
              <a:ext uri="{FF2B5EF4-FFF2-40B4-BE49-F238E27FC236}">
                <a16:creationId xmlns:a16="http://schemas.microsoft.com/office/drawing/2014/main" id="{FCFD6AF8-EDA5-6746-58DB-12B74FF5A3F7}"/>
              </a:ext>
            </a:extLst>
          </p:cNvPr>
          <p:cNvGraphicFramePr>
            <a:graphicFrameLocks noGrp="1"/>
          </p:cNvGraphicFramePr>
          <p:nvPr/>
        </p:nvGraphicFramePr>
        <p:xfrm>
          <a:off x="316390" y="1207300"/>
          <a:ext cx="8610600" cy="2071685"/>
        </p:xfrm>
        <a:graphic>
          <a:graphicData uri="http://schemas.openxmlformats.org/drawingml/2006/table">
            <a:tbl>
              <a:tblPr/>
              <a:tblGrid>
                <a:gridCol w="4368800">
                  <a:extLst>
                    <a:ext uri="{9D8B030D-6E8A-4147-A177-3AD203B41FA5}">
                      <a16:colId xmlns:a16="http://schemas.microsoft.com/office/drawing/2014/main" val="2944048818"/>
                    </a:ext>
                  </a:extLst>
                </a:gridCol>
                <a:gridCol w="4241800">
                  <a:extLst>
                    <a:ext uri="{9D8B030D-6E8A-4147-A177-3AD203B41FA5}">
                      <a16:colId xmlns:a16="http://schemas.microsoft.com/office/drawing/2014/main" val="3147343979"/>
                    </a:ext>
                  </a:extLst>
                </a:gridCol>
              </a:tblGrid>
              <a:tr h="396820">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Entries Submitted, via Team Mangers Dashboard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Complete</a:t>
                      </a:r>
                      <a:endParaRPr lang="nn-NO" sz="1400" b="0" i="0" u="none" strike="noStrike" kern="1200">
                        <a:solidFill>
                          <a:srgbClr val="000000"/>
                        </a:solidFill>
                        <a:effectLst/>
                        <a:latin typeface="Arial" panose="020B0604020202020204" pitchFamily="34" charset="0"/>
                        <a:ea typeface="+mn-ea"/>
                        <a:cs typeface="Arial" panose="020B06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09746092"/>
                  </a:ext>
                </a:extLst>
              </a:tr>
              <a:tr h="304800">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Selection committee results published, on website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GB" sz="1400" b="0" i="0" u="none" strike="noStrike" kern="1200">
                          <a:solidFill>
                            <a:srgbClr val="000000"/>
                          </a:solidFill>
                          <a:effectLst/>
                          <a:latin typeface="Arial" panose="020B0604020202020204" pitchFamily="34" charset="0"/>
                          <a:ea typeface="+mn-ea"/>
                          <a:cs typeface="Arial" panose="020B0604020202020204" pitchFamily="34" charset="0"/>
                        </a:rPr>
                        <a:t>Complete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9214969"/>
                  </a:ext>
                </a:extLst>
              </a:tr>
              <a:tr h="257466">
                <a:tc>
                  <a:txBody>
                    <a:bodyPr/>
                    <a:lstStyle/>
                    <a:p>
                      <a:pPr algn="l" fontAlgn="b"/>
                      <a:r>
                        <a:rPr lang="en-GB" sz="1400" b="0" i="0" u="none" strike="noStrike" kern="1200">
                          <a:solidFill>
                            <a:srgbClr val="000000"/>
                          </a:solidFill>
                          <a:effectLst/>
                          <a:latin typeface="Arial" panose="020B0604020202020204" pitchFamily="34" charset="0"/>
                          <a:ea typeface="+mn-ea"/>
                          <a:cs typeface="Arial" panose="020B0604020202020204" pitchFamily="34" charset="0"/>
                        </a:rPr>
                        <a:t>Team Managers' Briefing, Okehampton Camp</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GB" sz="1400" b="0" i="0" u="none" strike="noStrike" kern="1200">
                          <a:solidFill>
                            <a:srgbClr val="000000"/>
                          </a:solidFill>
                          <a:effectLst/>
                          <a:latin typeface="Arial" panose="020B0604020202020204" pitchFamily="34" charset="0"/>
                          <a:ea typeface="+mn-ea"/>
                          <a:cs typeface="Arial" panose="020B0604020202020204" pitchFamily="34" charset="0"/>
                        </a:rPr>
                        <a:t>Sat 10 Oct 2026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507624"/>
                  </a:ext>
                </a:extLst>
              </a:tr>
              <a:tr h="318267">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Payments, via Team Managers Dashboard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04 Jan 2027 to 1800 </a:t>
                      </a:r>
                      <a:r>
                        <a:rPr lang="en-US" sz="1400" b="0" i="0" u="none" strike="noStrike" kern="1200" err="1">
                          <a:solidFill>
                            <a:srgbClr val="000000"/>
                          </a:solidFill>
                          <a:effectLst/>
                          <a:latin typeface="Arial" panose="020B0604020202020204" pitchFamily="34" charset="0"/>
                          <a:ea typeface="+mn-ea"/>
                          <a:cs typeface="Arial" panose="020B0604020202020204" pitchFamily="34" charset="0"/>
                        </a:rPr>
                        <a:t>hrs</a:t>
                      </a:r>
                      <a:r>
                        <a:rPr lang="en-US" sz="1400" b="0" i="0" u="none" strike="noStrike" kern="1200">
                          <a:solidFill>
                            <a:srgbClr val="000000"/>
                          </a:solidFill>
                          <a:effectLst/>
                          <a:latin typeface="Arial" panose="020B0604020202020204" pitchFamily="34" charset="0"/>
                          <a:ea typeface="+mn-ea"/>
                          <a:cs typeface="Arial" panose="020B0604020202020204" pitchFamily="34" charset="0"/>
                        </a:rPr>
                        <a:t> Fri 29 Jan 2027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55778814"/>
                  </a:ext>
                </a:extLst>
              </a:tr>
              <a:tr h="279400">
                <a:tc>
                  <a:txBody>
                    <a:bodyPr/>
                    <a:lstStyle/>
                    <a:p>
                      <a:pPr algn="l" fontAlgn="b"/>
                      <a:r>
                        <a:rPr lang="en-GB" sz="1400" b="0" i="0" u="none" strike="noStrike" kern="1200">
                          <a:solidFill>
                            <a:srgbClr val="000000"/>
                          </a:solidFill>
                          <a:effectLst/>
                          <a:latin typeface="Arial" panose="020B0604020202020204" pitchFamily="34" charset="0"/>
                          <a:ea typeface="+mn-ea"/>
                          <a:cs typeface="Arial" panose="020B0604020202020204" pitchFamily="34" charset="0"/>
                        </a:rPr>
                        <a:t>Pre-Registration, via Team Managers Dashboard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01 Apr 2027 to 2200 </a:t>
                      </a:r>
                      <a:r>
                        <a:rPr lang="en-US" sz="1400" b="0" i="0" u="none" strike="noStrike" kern="1200" err="1">
                          <a:solidFill>
                            <a:srgbClr val="000000"/>
                          </a:solidFill>
                          <a:effectLst/>
                          <a:latin typeface="Arial" panose="020B0604020202020204" pitchFamily="34" charset="0"/>
                          <a:ea typeface="+mn-ea"/>
                          <a:cs typeface="Arial" panose="020B0604020202020204" pitchFamily="34" charset="0"/>
                        </a:rPr>
                        <a:t>hrs</a:t>
                      </a:r>
                      <a:r>
                        <a:rPr lang="en-US" sz="1400" b="0" i="0" u="none" strike="noStrike" kern="1200">
                          <a:solidFill>
                            <a:srgbClr val="000000"/>
                          </a:solidFill>
                          <a:effectLst/>
                          <a:latin typeface="Arial" panose="020B0604020202020204" pitchFamily="34" charset="0"/>
                          <a:ea typeface="+mn-ea"/>
                          <a:cs typeface="Arial" panose="020B0604020202020204" pitchFamily="34" charset="0"/>
                        </a:rPr>
                        <a:t> Thu 06 May 2027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1953819"/>
                  </a:ext>
                </a:extLst>
              </a:tr>
              <a:tr h="257466">
                <a:tc>
                  <a:txBody>
                    <a:bodyPr/>
                    <a:lstStyle/>
                    <a:p>
                      <a:pPr algn="l" fontAlgn="b"/>
                      <a:r>
                        <a:rPr lang="en-GB" sz="1400" b="0" i="0" u="none" strike="noStrike" kern="1200">
                          <a:solidFill>
                            <a:srgbClr val="000000"/>
                          </a:solidFill>
                          <a:effectLst/>
                          <a:latin typeface="Arial" panose="020B0604020202020204" pitchFamily="34" charset="0"/>
                          <a:ea typeface="+mn-ea"/>
                          <a:cs typeface="Arial" panose="020B0604020202020204" pitchFamily="34" charset="0"/>
                        </a:rPr>
                        <a:t>Routes published on website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Tue 04 May 2027 at 0900 </a:t>
                      </a:r>
                      <a:r>
                        <a:rPr lang="en-US" sz="1400" b="0" i="0" u="none" strike="noStrike" kern="1200" err="1">
                          <a:solidFill>
                            <a:srgbClr val="000000"/>
                          </a:solidFill>
                          <a:effectLst/>
                          <a:latin typeface="Arial" panose="020B0604020202020204" pitchFamily="34" charset="0"/>
                          <a:ea typeface="+mn-ea"/>
                          <a:cs typeface="Arial" panose="020B0604020202020204" pitchFamily="34" charset="0"/>
                        </a:rPr>
                        <a:t>hrs</a:t>
                      </a:r>
                      <a:endParaRPr lang="en-US" sz="1400" b="0" i="0" u="none" strike="noStrike" kern="1200">
                        <a:solidFill>
                          <a:srgbClr val="000000"/>
                        </a:solidFill>
                        <a:effectLst/>
                        <a:latin typeface="Arial" panose="020B0604020202020204" pitchFamily="34" charset="0"/>
                        <a:ea typeface="+mn-ea"/>
                        <a:cs typeface="Arial" panose="020B06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61936961"/>
                  </a:ext>
                </a:extLst>
              </a:tr>
              <a:tr h="257466">
                <a:tc>
                  <a:txBody>
                    <a:bodyPr/>
                    <a:lstStyle/>
                    <a:p>
                      <a:pPr algn="l" fontAlgn="b"/>
                      <a:r>
                        <a:rPr lang="en-GB" sz="1400" b="0" i="0" u="none" strike="noStrike" kern="1200">
                          <a:solidFill>
                            <a:srgbClr val="000000"/>
                          </a:solidFill>
                          <a:effectLst/>
                          <a:latin typeface="Arial" panose="020B0604020202020204" pitchFamily="34" charset="0"/>
                          <a:ea typeface="+mn-ea"/>
                          <a:cs typeface="Arial" panose="020B0604020202020204" pitchFamily="34" charset="0"/>
                        </a:rPr>
                        <a:t>Ten Tors Event, Okehampton Camp</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400" b="0" i="0" u="none" strike="noStrike" kern="1200">
                          <a:solidFill>
                            <a:srgbClr val="000000"/>
                          </a:solidFill>
                          <a:effectLst/>
                          <a:latin typeface="Arial" panose="020B0604020202020204" pitchFamily="34" charset="0"/>
                          <a:ea typeface="+mn-ea"/>
                          <a:cs typeface="Arial" panose="020B0604020202020204" pitchFamily="34" charset="0"/>
                        </a:rPr>
                        <a:t>Fri 07 May 2027 to Sun 09 May 2027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89710390"/>
                  </a:ext>
                </a:extLst>
              </a:tr>
            </a:tbl>
          </a:graphicData>
        </a:graphic>
      </p:graphicFrame>
    </p:spTree>
    <p:extLst>
      <p:ext uri="{BB962C8B-B14F-4D97-AF65-F5344CB8AC3E}">
        <p14:creationId xmlns:p14="http://schemas.microsoft.com/office/powerpoint/2010/main" val="2767749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9305C-33C2-7F41-30D0-590EE11727A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2D2DD8A-F5D0-15B9-1CF8-20294B48717D}"/>
              </a:ext>
            </a:extLst>
          </p:cNvPr>
          <p:cNvSpPr>
            <a:spLocks noGrp="1"/>
          </p:cNvSpPr>
          <p:nvPr>
            <p:ph type="body" sz="quarter" idx="10"/>
          </p:nvPr>
        </p:nvSpPr>
        <p:spPr>
          <a:xfrm>
            <a:off x="3745884" y="4297680"/>
            <a:ext cx="1652230" cy="754941"/>
          </a:xfrm>
        </p:spPr>
        <p:txBody>
          <a:bodyPr/>
          <a:lstStyle/>
          <a:p>
            <a:r>
              <a:rPr lang="en-GB" b="1" cap="none">
                <a:latin typeface="Arial Narrow"/>
              </a:rPr>
              <a:t>JEN GEORGE</a:t>
            </a:r>
          </a:p>
          <a:p>
            <a:r>
              <a:rPr lang="en-GB" b="1" cap="none">
                <a:latin typeface="Arial Narrow"/>
              </a:rPr>
              <a:t>JULIAN MANN </a:t>
            </a:r>
            <a:endParaRPr lang="en-GB" b="1">
              <a:latin typeface="Arial Narrow"/>
            </a:endParaRPr>
          </a:p>
        </p:txBody>
      </p:sp>
      <p:sp>
        <p:nvSpPr>
          <p:cNvPr id="4" name="Text Placeholder 3">
            <a:extLst>
              <a:ext uri="{FF2B5EF4-FFF2-40B4-BE49-F238E27FC236}">
                <a16:creationId xmlns:a16="http://schemas.microsoft.com/office/drawing/2014/main" id="{61803280-E34A-0825-63C2-A53BC6707755}"/>
              </a:ext>
            </a:extLst>
          </p:cNvPr>
          <p:cNvSpPr>
            <a:spLocks noGrp="1"/>
          </p:cNvSpPr>
          <p:nvPr>
            <p:ph type="body" sz="quarter" idx="11"/>
          </p:nvPr>
        </p:nvSpPr>
        <p:spPr>
          <a:xfrm>
            <a:off x="2313922" y="3892578"/>
            <a:ext cx="4516155" cy="405102"/>
          </a:xfrm>
        </p:spPr>
        <p:txBody>
          <a:bodyPr/>
          <a:lstStyle/>
          <a:p>
            <a:r>
              <a:rPr lang="en-GB"/>
              <a:t>Mountain training association</a:t>
            </a:r>
          </a:p>
        </p:txBody>
      </p:sp>
    </p:spTree>
    <p:extLst>
      <p:ext uri="{BB962C8B-B14F-4D97-AF65-F5344CB8AC3E}">
        <p14:creationId xmlns:p14="http://schemas.microsoft.com/office/powerpoint/2010/main" val="11556174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7F782D-50AD-D98A-7B7E-95CE3E5246C5}"/>
              </a:ext>
            </a:extLst>
          </p:cNvPr>
          <p:cNvSpPr>
            <a:spLocks noGrp="1"/>
          </p:cNvSpPr>
          <p:nvPr>
            <p:ph type="ctrTitle"/>
          </p:nvPr>
        </p:nvSpPr>
        <p:spPr>
          <a:xfrm>
            <a:off x="4234650" y="4469485"/>
            <a:ext cx="4750159" cy="1102519"/>
          </a:xfrm>
        </p:spPr>
        <p:txBody>
          <a:bodyPr/>
          <a:lstStyle/>
          <a:p>
            <a:r>
              <a:rPr lang="en-US" b="1">
                <a:ea typeface="Lato" panose="020F0502020204030203" pitchFamily="34" charset="0"/>
                <a:cs typeface="Lato" panose="020F0502020204030203" pitchFamily="34" charset="0"/>
              </a:rPr>
              <a:t>Mountain Training Association</a:t>
            </a:r>
          </a:p>
        </p:txBody>
      </p:sp>
      <p:sp>
        <p:nvSpPr>
          <p:cNvPr id="10" name="TextBox 9">
            <a:extLst>
              <a:ext uri="{FF2B5EF4-FFF2-40B4-BE49-F238E27FC236}">
                <a16:creationId xmlns:a16="http://schemas.microsoft.com/office/drawing/2014/main" id="{A8FE17C3-64DE-BB59-AE19-785488DB91E1}"/>
              </a:ext>
            </a:extLst>
          </p:cNvPr>
          <p:cNvSpPr txBox="1"/>
          <p:nvPr/>
        </p:nvSpPr>
        <p:spPr>
          <a:xfrm>
            <a:off x="420787" y="-420786"/>
            <a:ext cx="184731" cy="200055"/>
          </a:xfrm>
          <a:prstGeom prst="rect">
            <a:avLst/>
          </a:prstGeom>
          <a:noFill/>
        </p:spPr>
        <p:txBody>
          <a:bodyPr wrap="none" rtlCol="0">
            <a:spAutoFit/>
          </a:bodyPr>
          <a:lstStyle/>
          <a:p>
            <a:endParaRPr lang="en-US" sz="700" kern="0" spc="300">
              <a:solidFill>
                <a:srgbClr val="4E4E4C"/>
              </a:solidFill>
            </a:endParaRPr>
          </a:p>
        </p:txBody>
      </p:sp>
      <p:sp>
        <p:nvSpPr>
          <p:cNvPr id="12" name="Picture Placeholder 11">
            <a:extLst>
              <a:ext uri="{FF2B5EF4-FFF2-40B4-BE49-F238E27FC236}">
                <a16:creationId xmlns:a16="http://schemas.microsoft.com/office/drawing/2014/main" id="{6ED6692A-B0CE-520E-DA88-B95F51C293CF}"/>
              </a:ext>
            </a:extLst>
          </p:cNvPr>
          <p:cNvSpPr>
            <a:spLocks noGrp="1"/>
          </p:cNvSpPr>
          <p:nvPr>
            <p:ph type="pic" idx="10"/>
          </p:nvPr>
        </p:nvSpPr>
        <p:spPr/>
        <p:txBody>
          <a:bodyPr/>
          <a:lstStyle/>
          <a:p>
            <a:endParaRPr lang="en-GB"/>
          </a:p>
        </p:txBody>
      </p:sp>
      <p:pic>
        <p:nvPicPr>
          <p:cNvPr id="13" name="Picture Placeholder 7">
            <a:extLst>
              <a:ext uri="{FF2B5EF4-FFF2-40B4-BE49-F238E27FC236}">
                <a16:creationId xmlns:a16="http://schemas.microsoft.com/office/drawing/2014/main" id="{188CD08D-E10B-5F95-4B4B-7E5D976C4E6B}"/>
              </a:ext>
            </a:extLst>
          </p:cNvPr>
          <p:cNvPicPr>
            <a:picLocks noChangeAspect="1"/>
          </p:cNvPicPr>
          <p:nvPr/>
        </p:nvPicPr>
        <p:blipFill>
          <a:blip r:embed="rId3"/>
          <a:srcRect t="7834" b="7834"/>
          <a:stretch/>
        </p:blipFill>
        <p:spPr>
          <a:xfrm>
            <a:off x="2" y="857250"/>
            <a:ext cx="9143999" cy="5143500"/>
          </a:xfrm>
          <a:custGeom>
            <a:avLst/>
            <a:gdLst>
              <a:gd name="connsiteX0" fmla="*/ 9142460 w 9143999"/>
              <a:gd name="connsiteY0" fmla="*/ 3047684 h 5143500"/>
              <a:gd name="connsiteX1" fmla="*/ 9142460 w 9143999"/>
              <a:gd name="connsiteY1" fmla="*/ 3207667 h 5143500"/>
              <a:gd name="connsiteX2" fmla="*/ 4902836 w 9143999"/>
              <a:gd name="connsiteY2" fmla="*/ 3207667 h 5143500"/>
              <a:gd name="connsiteX3" fmla="*/ 2967004 w 9143999"/>
              <a:gd name="connsiteY3" fmla="*/ 5143499 h 5143500"/>
              <a:gd name="connsiteX4" fmla="*/ 9142460 w 9143999"/>
              <a:gd name="connsiteY4" fmla="*/ 5143499 h 5143500"/>
              <a:gd name="connsiteX5" fmla="*/ 9142460 w 9143999"/>
              <a:gd name="connsiteY5" fmla="*/ 3047684 h 5143500"/>
              <a:gd name="connsiteX6" fmla="*/ 0 w 9143999"/>
              <a:gd name="connsiteY6" fmla="*/ 0 h 5143500"/>
              <a:gd name="connsiteX7" fmla="*/ 901 w 9143999"/>
              <a:gd name="connsiteY7" fmla="*/ 0 h 5143500"/>
              <a:gd name="connsiteX8" fmla="*/ 901 w 9143999"/>
              <a:gd name="connsiteY8" fmla="*/ 613863 h 5143500"/>
              <a:gd name="connsiteX9" fmla="*/ 901 w 9143999"/>
              <a:gd name="connsiteY9" fmla="*/ 1134008 h 5143500"/>
              <a:gd name="connsiteX10" fmla="*/ 2484469 w 9143999"/>
              <a:gd name="connsiteY10" fmla="*/ 1134008 h 5143500"/>
              <a:gd name="connsiteX11" fmla="*/ 3618477 w 9143999"/>
              <a:gd name="connsiteY11" fmla="*/ 0 h 5143500"/>
              <a:gd name="connsiteX12" fmla="*/ 9143999 w 9143999"/>
              <a:gd name="connsiteY12" fmla="*/ 0 h 5143500"/>
              <a:gd name="connsiteX13" fmla="*/ 9143999 w 9143999"/>
              <a:gd name="connsiteY13" fmla="*/ 5143500 h 5143500"/>
              <a:gd name="connsiteX14" fmla="*/ 0 w 9143999"/>
              <a:gd name="connsiteY14"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143999" h="5143500">
                <a:moveTo>
                  <a:pt x="9142460" y="3047684"/>
                </a:moveTo>
                <a:lnTo>
                  <a:pt x="9142460" y="3207667"/>
                </a:lnTo>
                <a:lnTo>
                  <a:pt x="4902836" y="3207667"/>
                </a:lnTo>
                <a:lnTo>
                  <a:pt x="2967004" y="5143499"/>
                </a:lnTo>
                <a:lnTo>
                  <a:pt x="9142460" y="5143499"/>
                </a:lnTo>
                <a:cubicBezTo>
                  <a:pt x="9147792" y="4444895"/>
                  <a:pt x="9137129" y="3746288"/>
                  <a:pt x="9142460" y="3047684"/>
                </a:cubicBezTo>
                <a:close/>
                <a:moveTo>
                  <a:pt x="0" y="0"/>
                </a:moveTo>
                <a:lnTo>
                  <a:pt x="901" y="0"/>
                </a:lnTo>
                <a:cubicBezTo>
                  <a:pt x="-660" y="204621"/>
                  <a:pt x="121" y="409242"/>
                  <a:pt x="901" y="613863"/>
                </a:cubicBezTo>
                <a:lnTo>
                  <a:pt x="901" y="1134008"/>
                </a:lnTo>
                <a:lnTo>
                  <a:pt x="2484469" y="1134008"/>
                </a:lnTo>
                <a:lnTo>
                  <a:pt x="3618477" y="0"/>
                </a:lnTo>
                <a:lnTo>
                  <a:pt x="9143999" y="0"/>
                </a:lnTo>
                <a:lnTo>
                  <a:pt x="9143999" y="5143500"/>
                </a:lnTo>
                <a:lnTo>
                  <a:pt x="0" y="5143500"/>
                </a:lnTo>
                <a:close/>
              </a:path>
            </a:pathLst>
          </a:custGeom>
          <a:solidFill>
            <a:srgbClr val="8C417F"/>
          </a:solidFill>
        </p:spPr>
      </p:pic>
    </p:spTree>
    <p:extLst>
      <p:ext uri="{BB962C8B-B14F-4D97-AF65-F5344CB8AC3E}">
        <p14:creationId xmlns:p14="http://schemas.microsoft.com/office/powerpoint/2010/main" val="8296265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0ABCA-7DC6-276C-9105-4C3C280C9C2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CDA0A8A-7FDC-15DE-65F2-650A4E549FE9}"/>
              </a:ext>
            </a:extLst>
          </p:cNvPr>
          <p:cNvSpPr>
            <a:spLocks noGrp="1"/>
          </p:cNvSpPr>
          <p:nvPr>
            <p:ph type="ctrTitle"/>
          </p:nvPr>
        </p:nvSpPr>
        <p:spPr>
          <a:xfrm>
            <a:off x="282179" y="1924991"/>
            <a:ext cx="3927909" cy="642398"/>
          </a:xfrm>
        </p:spPr>
        <p:txBody>
          <a:bodyPr/>
          <a:lstStyle/>
          <a:p>
            <a:r>
              <a:rPr lang="en-US"/>
              <a:t>Regional Volunteers</a:t>
            </a:r>
          </a:p>
        </p:txBody>
      </p:sp>
      <p:sp>
        <p:nvSpPr>
          <p:cNvPr id="4" name="Subtitle 3">
            <a:extLst>
              <a:ext uri="{FF2B5EF4-FFF2-40B4-BE49-F238E27FC236}">
                <a16:creationId xmlns:a16="http://schemas.microsoft.com/office/drawing/2014/main" id="{68E1843B-D97F-3323-995C-8A8CC1CBA5E6}"/>
              </a:ext>
            </a:extLst>
          </p:cNvPr>
          <p:cNvSpPr>
            <a:spLocks noGrp="1"/>
          </p:cNvSpPr>
          <p:nvPr>
            <p:ph type="subTitle" idx="1"/>
          </p:nvPr>
        </p:nvSpPr>
        <p:spPr>
          <a:xfrm>
            <a:off x="282179" y="2849859"/>
            <a:ext cx="4535955" cy="3143890"/>
          </a:xfrm>
        </p:spPr>
        <p:txBody>
          <a:bodyPr/>
          <a:lstStyle/>
          <a:p>
            <a:r>
              <a:rPr lang="en-US" sz="1800">
                <a:latin typeface="Lato Black" panose="020F0502020204030203" pitchFamily="34" charset="0"/>
                <a:ea typeface="Lato Black" panose="020F0502020204030203" pitchFamily="34" charset="0"/>
                <a:cs typeface="Lato Black" panose="020F0502020204030203" pitchFamily="34" charset="0"/>
              </a:rPr>
              <a:t>Jen George</a:t>
            </a:r>
          </a:p>
          <a:p>
            <a:r>
              <a:rPr lang="en-US" sz="1800" b="0">
                <a:latin typeface="Lato" panose="020F0502020204030203" pitchFamily="34" charset="0"/>
                <a:ea typeface="Lato" panose="020F0502020204030203" pitchFamily="34" charset="0"/>
                <a:cs typeface="Lato" panose="020F0502020204030203" pitchFamily="34" charset="0"/>
              </a:rPr>
              <a:t>Cornwall</a:t>
            </a:r>
          </a:p>
          <a:p>
            <a:endParaRPr lang="en-US" sz="1800"/>
          </a:p>
          <a:p>
            <a:r>
              <a:rPr lang="en-US" sz="1800">
                <a:latin typeface="Lato Black" panose="020F0502020204030203" pitchFamily="34" charset="0"/>
                <a:ea typeface="Lato Black" panose="020F0502020204030203" pitchFamily="34" charset="0"/>
                <a:cs typeface="Lato Black" panose="020F0502020204030203" pitchFamily="34" charset="0"/>
              </a:rPr>
              <a:t>Julian Mann</a:t>
            </a:r>
          </a:p>
          <a:p>
            <a:r>
              <a:rPr lang="en-US" sz="1800" b="0">
                <a:latin typeface="Lato" panose="020F0502020204030203" pitchFamily="34" charset="0"/>
                <a:ea typeface="Lato" panose="020F0502020204030203" pitchFamily="34" charset="0"/>
                <a:cs typeface="Lato" panose="020F0502020204030203" pitchFamily="34" charset="0"/>
              </a:rPr>
              <a:t>Devon</a:t>
            </a:r>
          </a:p>
          <a:p>
            <a:endParaRPr lang="en-US" sz="1200" b="0">
              <a:latin typeface="Lato" panose="020F0502020204030203" pitchFamily="34" charset="0"/>
              <a:ea typeface="Lato" panose="020F0502020204030203" pitchFamily="34" charset="0"/>
              <a:cs typeface="Lato" panose="020F0502020204030203" pitchFamily="34" charset="0"/>
            </a:endParaRPr>
          </a:p>
        </p:txBody>
      </p:sp>
      <p:sp>
        <p:nvSpPr>
          <p:cNvPr id="2" name="TextBox 1">
            <a:extLst>
              <a:ext uri="{FF2B5EF4-FFF2-40B4-BE49-F238E27FC236}">
                <a16:creationId xmlns:a16="http://schemas.microsoft.com/office/drawing/2014/main" id="{A300702C-738B-D7C8-C74C-4857A95B654D}"/>
              </a:ext>
            </a:extLst>
          </p:cNvPr>
          <p:cNvSpPr txBox="1"/>
          <p:nvPr/>
        </p:nvSpPr>
        <p:spPr>
          <a:xfrm>
            <a:off x="1182625" y="1442467"/>
            <a:ext cx="184731" cy="200055"/>
          </a:xfrm>
          <a:prstGeom prst="rect">
            <a:avLst/>
          </a:prstGeom>
          <a:noFill/>
        </p:spPr>
        <p:txBody>
          <a:bodyPr wrap="none" rtlCol="0">
            <a:spAutoFit/>
          </a:bodyPr>
          <a:lstStyle/>
          <a:p>
            <a:endParaRPr lang="en-GB" sz="700" kern="0" spc="300">
              <a:solidFill>
                <a:srgbClr val="4E4E4C"/>
              </a:solidFill>
            </a:endParaRPr>
          </a:p>
        </p:txBody>
      </p:sp>
      <p:sp>
        <p:nvSpPr>
          <p:cNvPr id="6" name="Picture Placeholder 5">
            <a:extLst>
              <a:ext uri="{FF2B5EF4-FFF2-40B4-BE49-F238E27FC236}">
                <a16:creationId xmlns:a16="http://schemas.microsoft.com/office/drawing/2014/main" id="{B24AC89D-9726-6A2E-3A31-D13ED1FB6D6A}"/>
              </a:ext>
            </a:extLst>
          </p:cNvPr>
          <p:cNvSpPr>
            <a:spLocks noGrp="1"/>
          </p:cNvSpPr>
          <p:nvPr>
            <p:ph type="pic" idx="10"/>
          </p:nvPr>
        </p:nvSpPr>
        <p:spPr/>
        <p:txBody>
          <a:bodyPr/>
          <a:lstStyle/>
          <a:p>
            <a:endParaRPr lang="en-GB"/>
          </a:p>
        </p:txBody>
      </p:sp>
      <p:pic>
        <p:nvPicPr>
          <p:cNvPr id="8" name="Picture Placeholder 6">
            <a:extLst>
              <a:ext uri="{FF2B5EF4-FFF2-40B4-BE49-F238E27FC236}">
                <a16:creationId xmlns:a16="http://schemas.microsoft.com/office/drawing/2014/main" id="{C48C3E78-4633-F9B4-B68E-76C6C3ACE8CA}"/>
              </a:ext>
            </a:extLst>
          </p:cNvPr>
          <p:cNvPicPr>
            <a:picLocks noChangeAspect="1"/>
          </p:cNvPicPr>
          <p:nvPr/>
        </p:nvPicPr>
        <p:blipFill>
          <a:blip r:embed="rId2"/>
          <a:srcRect l="16528" r="16528"/>
          <a:stretch>
            <a:fillRect/>
          </a:stretch>
        </p:blipFill>
        <p:spPr>
          <a:xfrm>
            <a:off x="4566234" y="857257"/>
            <a:ext cx="4572000" cy="5143500"/>
          </a:xfrm>
          <a:custGeom>
            <a:avLst/>
            <a:gdLst>
              <a:gd name="connsiteX0" fmla="*/ 0 w 4572000"/>
              <a:gd name="connsiteY0" fmla="*/ 0 h 5143500"/>
              <a:gd name="connsiteX1" fmla="*/ 4572000 w 4572000"/>
              <a:gd name="connsiteY1" fmla="*/ 0 h 5143500"/>
              <a:gd name="connsiteX2" fmla="*/ 4572000 w 4572000"/>
              <a:gd name="connsiteY2" fmla="*/ 5143500 h 5143500"/>
              <a:gd name="connsiteX3" fmla="*/ 1601942 w 4572000"/>
              <a:gd name="connsiteY3" fmla="*/ 5143500 h 5143500"/>
              <a:gd name="connsiteX4" fmla="*/ 0 w 4572000"/>
              <a:gd name="connsiteY4" fmla="*/ 3541558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0" h="5143500">
                <a:moveTo>
                  <a:pt x="0" y="0"/>
                </a:moveTo>
                <a:lnTo>
                  <a:pt x="4572000" y="0"/>
                </a:lnTo>
                <a:lnTo>
                  <a:pt x="4572000" y="5143500"/>
                </a:lnTo>
                <a:lnTo>
                  <a:pt x="1601942" y="5143500"/>
                </a:lnTo>
                <a:lnTo>
                  <a:pt x="0" y="3541558"/>
                </a:lnTo>
                <a:close/>
              </a:path>
            </a:pathLst>
          </a:custGeom>
          <a:solidFill>
            <a:srgbClr val="8C417F"/>
          </a:solidFill>
        </p:spPr>
      </p:pic>
    </p:spTree>
    <p:extLst>
      <p:ext uri="{BB962C8B-B14F-4D97-AF65-F5344CB8AC3E}">
        <p14:creationId xmlns:p14="http://schemas.microsoft.com/office/powerpoint/2010/main" val="37971006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191D7-CB69-F9CB-DDC3-21C337A9E8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D4E779-9972-4A57-C31A-1485AC513E10}"/>
              </a:ext>
            </a:extLst>
          </p:cNvPr>
          <p:cNvSpPr>
            <a:spLocks noGrp="1"/>
          </p:cNvSpPr>
          <p:nvPr>
            <p:ph type="ctrTitle"/>
          </p:nvPr>
        </p:nvSpPr>
        <p:spPr>
          <a:xfrm>
            <a:off x="1371600" y="1030783"/>
            <a:ext cx="6400800" cy="641093"/>
          </a:xfrm>
        </p:spPr>
        <p:txBody>
          <a:bodyPr/>
          <a:lstStyle/>
          <a:p>
            <a:r>
              <a:rPr lang="en-US">
                <a:latin typeface="Lato Black" panose="020F0502020204030203" pitchFamily="34" charset="0"/>
                <a:ea typeface="Lato Black" panose="020F0502020204030203" pitchFamily="34" charset="0"/>
                <a:cs typeface="Lato Black" panose="020F0502020204030203" pitchFamily="34" charset="0"/>
              </a:rPr>
              <a:t>Walking qualification pathway</a:t>
            </a:r>
          </a:p>
        </p:txBody>
      </p:sp>
      <p:sp>
        <p:nvSpPr>
          <p:cNvPr id="7" name="Text Placeholder 6">
            <a:extLst>
              <a:ext uri="{FF2B5EF4-FFF2-40B4-BE49-F238E27FC236}">
                <a16:creationId xmlns:a16="http://schemas.microsoft.com/office/drawing/2014/main" id="{303CB391-C2B5-6F86-2BE5-506DFDD42BCD}"/>
              </a:ext>
            </a:extLst>
          </p:cNvPr>
          <p:cNvSpPr>
            <a:spLocks noGrp="1"/>
          </p:cNvSpPr>
          <p:nvPr>
            <p:ph type="body" sz="half" idx="2"/>
          </p:nvPr>
        </p:nvSpPr>
        <p:spPr/>
        <p:txBody>
          <a:bodyPr/>
          <a:lstStyle/>
          <a:p>
            <a:endParaRPr lang="en-GB"/>
          </a:p>
        </p:txBody>
      </p:sp>
      <p:pic>
        <p:nvPicPr>
          <p:cNvPr id="11" name="Picture 10">
            <a:extLst>
              <a:ext uri="{FF2B5EF4-FFF2-40B4-BE49-F238E27FC236}">
                <a16:creationId xmlns:a16="http://schemas.microsoft.com/office/drawing/2014/main" id="{346CBF77-7FDF-8A48-B2F0-92D3530A57E2}"/>
              </a:ext>
            </a:extLst>
          </p:cNvPr>
          <p:cNvPicPr>
            <a:picLocks noChangeAspect="1"/>
          </p:cNvPicPr>
          <p:nvPr/>
        </p:nvPicPr>
        <p:blipFill>
          <a:blip r:embed="rId2"/>
          <a:srcRect t="20176" b="3546"/>
          <a:stretch>
            <a:fillRect/>
          </a:stretch>
        </p:blipFill>
        <p:spPr>
          <a:xfrm>
            <a:off x="1371601" y="1671876"/>
            <a:ext cx="7633699" cy="4117169"/>
          </a:xfrm>
          <a:prstGeom prst="rect">
            <a:avLst/>
          </a:prstGeom>
        </p:spPr>
      </p:pic>
    </p:spTree>
    <p:extLst>
      <p:ext uri="{BB962C8B-B14F-4D97-AF65-F5344CB8AC3E}">
        <p14:creationId xmlns:p14="http://schemas.microsoft.com/office/powerpoint/2010/main" val="39412974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FD19B-2B1D-CF76-4DB7-693BFFA8714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C6A31599-43C7-1ED7-BF0B-7ADA95C92E85}"/>
              </a:ext>
            </a:extLst>
          </p:cNvPr>
          <p:cNvSpPr>
            <a:spLocks noGrp="1"/>
          </p:cNvSpPr>
          <p:nvPr>
            <p:ph type="body" sz="half" idx="2"/>
          </p:nvPr>
        </p:nvSpPr>
        <p:spPr>
          <a:xfrm>
            <a:off x="1635675" y="3039843"/>
            <a:ext cx="6699091" cy="2652643"/>
          </a:xfrm>
        </p:spPr>
        <p:txBody>
          <a:bodyPr>
            <a:normAutofit/>
          </a:bodyPr>
          <a:lstStyle/>
          <a:p>
            <a:r>
              <a:rPr lang="en-GB" sz="2000">
                <a:solidFill>
                  <a:srgbClr val="803A76"/>
                </a:solidFill>
                <a:latin typeface="Lato" panose="020F0502020204030203" pitchFamily="34" charset="0"/>
                <a:ea typeface="Lato" panose="020F0502020204030203" pitchFamily="34" charset="0"/>
                <a:cs typeface="Lato" panose="020F0502020204030203" pitchFamily="34" charset="0"/>
              </a:rPr>
              <a:t>We provide members with support and development opportunities, workshops and events to help those working towards their qualification and to keep skills and knowledge current for those already qualified.</a:t>
            </a:r>
            <a:endParaRPr lang="en-GB" sz="2000">
              <a:latin typeface="Lato" panose="020F0502020204030203" pitchFamily="34" charset="0"/>
              <a:ea typeface="Lato" panose="020F0502020204030203" pitchFamily="34" charset="0"/>
              <a:cs typeface="Lato" panose="020F0502020204030203" pitchFamily="34" charset="0"/>
            </a:endParaRPr>
          </a:p>
          <a:p>
            <a:endParaRPr lang="en-US">
              <a:latin typeface="Lato" panose="020F0502020204030203" pitchFamily="34" charset="0"/>
              <a:ea typeface="Lato" panose="020F0502020204030203" pitchFamily="34" charset="0"/>
              <a:cs typeface="Lato" panose="020F0502020204030203" pitchFamily="34" charset="0"/>
            </a:endParaRPr>
          </a:p>
          <a:p>
            <a:endParaRPr lang="en-US"/>
          </a:p>
        </p:txBody>
      </p:sp>
      <p:pic>
        <p:nvPicPr>
          <p:cNvPr id="5" name="Picture 4">
            <a:extLst>
              <a:ext uri="{FF2B5EF4-FFF2-40B4-BE49-F238E27FC236}">
                <a16:creationId xmlns:a16="http://schemas.microsoft.com/office/drawing/2014/main" id="{29A66A6D-DB48-E5BB-52F1-AB57CC6701E2}"/>
              </a:ext>
            </a:extLst>
          </p:cNvPr>
          <p:cNvPicPr>
            <a:picLocks noChangeAspect="1"/>
          </p:cNvPicPr>
          <p:nvPr/>
        </p:nvPicPr>
        <p:blipFill>
          <a:blip r:embed="rId2"/>
          <a:stretch>
            <a:fillRect/>
          </a:stretch>
        </p:blipFill>
        <p:spPr>
          <a:xfrm>
            <a:off x="1635675" y="1290411"/>
            <a:ext cx="3675895" cy="1335027"/>
          </a:xfrm>
          <a:prstGeom prst="rect">
            <a:avLst/>
          </a:prstGeom>
        </p:spPr>
      </p:pic>
    </p:spTree>
    <p:extLst>
      <p:ext uri="{BB962C8B-B14F-4D97-AF65-F5344CB8AC3E}">
        <p14:creationId xmlns:p14="http://schemas.microsoft.com/office/powerpoint/2010/main" val="32466707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3796267" y="3003971"/>
            <a:ext cx="1634596" cy="405102"/>
          </a:xfrm>
        </p:spPr>
        <p:txBody>
          <a:bodyPr/>
          <a:lstStyle/>
          <a:p>
            <a:r>
              <a:rPr lang="en-GB"/>
              <a:t>QUESTIONS</a:t>
            </a:r>
          </a:p>
        </p:txBody>
      </p:sp>
      <p:sp>
        <p:nvSpPr>
          <p:cNvPr id="5" name="Text Placeholder 4">
            <a:extLst>
              <a:ext uri="{FF2B5EF4-FFF2-40B4-BE49-F238E27FC236}">
                <a16:creationId xmlns:a16="http://schemas.microsoft.com/office/drawing/2014/main" id="{C08F610F-29BE-2EDA-8FAC-CFA5CCCDE468}"/>
              </a:ext>
            </a:extLst>
          </p:cNvPr>
          <p:cNvSpPr>
            <a:spLocks noGrp="1"/>
          </p:cNvSpPr>
          <p:nvPr>
            <p:ph type="body" sz="quarter" idx="10"/>
          </p:nvPr>
        </p:nvSpPr>
        <p:spPr>
          <a:xfrm>
            <a:off x="1269229" y="3412430"/>
            <a:ext cx="6688672" cy="294302"/>
          </a:xfrm>
        </p:spPr>
        <p:txBody>
          <a:bodyPr/>
          <a:lstStyle/>
          <a:p>
            <a:r>
              <a:rPr lang="en-GB"/>
              <a:t>Please keep questions relevant to what has been presented so far</a:t>
            </a:r>
          </a:p>
        </p:txBody>
      </p:sp>
      <p:sp>
        <p:nvSpPr>
          <p:cNvPr id="7" name="TextBox 6">
            <a:extLst>
              <a:ext uri="{FF2B5EF4-FFF2-40B4-BE49-F238E27FC236}">
                <a16:creationId xmlns:a16="http://schemas.microsoft.com/office/drawing/2014/main" id="{E85021C4-57C1-7E1D-5DFE-F69D79DE1756}"/>
              </a:ext>
            </a:extLst>
          </p:cNvPr>
          <p:cNvSpPr txBox="1"/>
          <p:nvPr/>
        </p:nvSpPr>
        <p:spPr>
          <a:xfrm>
            <a:off x="3479018" y="6040227"/>
            <a:ext cx="2185964" cy="584775"/>
          </a:xfrm>
          <a:prstGeom prst="rect">
            <a:avLst/>
          </a:prstGeom>
          <a:noFill/>
        </p:spPr>
        <p:txBody>
          <a:bodyPr wrap="square" rtlCol="0">
            <a:spAutoFit/>
          </a:bodyPr>
          <a:lstStyle/>
          <a:p>
            <a:pPr algn="ctr"/>
            <a:r>
              <a:rPr lang="en-GB" sz="3200"/>
              <a:t>1472286</a:t>
            </a:r>
          </a:p>
        </p:txBody>
      </p:sp>
      <p:pic>
        <p:nvPicPr>
          <p:cNvPr id="9" name="Picture 8">
            <a:extLst>
              <a:ext uri="{FF2B5EF4-FFF2-40B4-BE49-F238E27FC236}">
                <a16:creationId xmlns:a16="http://schemas.microsoft.com/office/drawing/2014/main" id="{37B26D15-B317-7392-B592-397E66B50014}"/>
              </a:ext>
            </a:extLst>
          </p:cNvPr>
          <p:cNvPicPr>
            <a:picLocks noChangeAspect="1"/>
          </p:cNvPicPr>
          <p:nvPr/>
        </p:nvPicPr>
        <p:blipFill>
          <a:blip r:embed="rId3"/>
          <a:stretch>
            <a:fillRect/>
          </a:stretch>
        </p:blipFill>
        <p:spPr>
          <a:xfrm>
            <a:off x="3520583" y="3803357"/>
            <a:ext cx="2185964" cy="2185964"/>
          </a:xfrm>
          <a:prstGeom prst="rect">
            <a:avLst/>
          </a:prstGeom>
        </p:spPr>
      </p:pic>
      <p:sp>
        <p:nvSpPr>
          <p:cNvPr id="8" name="Content Placeholder 1">
            <a:extLst>
              <a:ext uri="{FF2B5EF4-FFF2-40B4-BE49-F238E27FC236}">
                <a16:creationId xmlns:a16="http://schemas.microsoft.com/office/drawing/2014/main" id="{DBE4D445-42BF-7B09-2360-279390C4463A}"/>
              </a:ext>
            </a:extLst>
          </p:cNvPr>
          <p:cNvSpPr txBox="1">
            <a:spLocks/>
          </p:cNvSpPr>
          <p:nvPr/>
        </p:nvSpPr>
        <p:spPr>
          <a:xfrm>
            <a:off x="3078075" y="232998"/>
            <a:ext cx="3070980" cy="800786"/>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GB" sz="2000" b="1"/>
          </a:p>
          <a:p>
            <a:pPr algn="ctr"/>
            <a:r>
              <a:rPr lang="en-GB" sz="2000" b="1"/>
              <a:t>South Moor questions Q&amp;A part 2</a:t>
            </a:r>
            <a:endParaRPr lang="en-GB" sz="2000"/>
          </a:p>
          <a:p>
            <a:pPr marL="342900" indent="-342900">
              <a:buClr>
                <a:srgbClr val="EF7A12"/>
              </a:buClr>
              <a:buFont typeface="Arial" panose="020B0604020202020204" pitchFamily="34" charset="0"/>
              <a:buChar char="•"/>
            </a:pPr>
            <a:endParaRPr lang="en-GB" sz="1600"/>
          </a:p>
        </p:txBody>
      </p:sp>
      <p:pic>
        <p:nvPicPr>
          <p:cNvPr id="2" name="Picture 1">
            <a:extLst>
              <a:ext uri="{FF2B5EF4-FFF2-40B4-BE49-F238E27FC236}">
                <a16:creationId xmlns:a16="http://schemas.microsoft.com/office/drawing/2014/main" id="{2F4FBAEA-7821-D172-BB37-0AECF3AAC814}"/>
              </a:ext>
            </a:extLst>
          </p:cNvPr>
          <p:cNvPicPr>
            <a:picLocks noChangeAspect="1"/>
          </p:cNvPicPr>
          <p:nvPr/>
        </p:nvPicPr>
        <p:blipFill>
          <a:blip r:embed="rId4" cstate="print">
            <a:extLst>
              <a:ext uri="{28A0092B-C50C-407E-A947-70E740481C1C}">
                <a14:useLocalDpi xmlns:a14="http://schemas.microsoft.com/office/drawing/2010/main" val="0"/>
              </a:ext>
            </a:extLst>
          </a:blip>
          <a:srcRect l="8694" t="19268" r="8359" b="32681"/>
          <a:stretch>
            <a:fillRect/>
          </a:stretch>
        </p:blipFill>
        <p:spPr bwMode="auto">
          <a:xfrm>
            <a:off x="0" y="0"/>
            <a:ext cx="2670048" cy="3349135"/>
          </a:xfrm>
          <a:prstGeom prst="rect">
            <a:avLst/>
          </a:prstGeom>
          <a:noFill/>
          <a:ln>
            <a:noFill/>
          </a:ln>
        </p:spPr>
      </p:pic>
      <p:pic>
        <p:nvPicPr>
          <p:cNvPr id="3" name="Picture 2">
            <a:extLst>
              <a:ext uri="{FF2B5EF4-FFF2-40B4-BE49-F238E27FC236}">
                <a16:creationId xmlns:a16="http://schemas.microsoft.com/office/drawing/2014/main" id="{37E6EA00-9301-8FBB-8224-CA414BB95E0E}"/>
              </a:ext>
            </a:extLst>
          </p:cNvPr>
          <p:cNvPicPr>
            <a:picLocks noChangeAspect="1"/>
          </p:cNvPicPr>
          <p:nvPr/>
        </p:nvPicPr>
        <p:blipFill>
          <a:blip r:embed="rId5" cstate="print">
            <a:extLst>
              <a:ext uri="{28A0092B-C50C-407E-A947-70E740481C1C}">
                <a14:useLocalDpi xmlns:a14="http://schemas.microsoft.com/office/drawing/2010/main" val="0"/>
              </a:ext>
            </a:extLst>
          </a:blip>
          <a:srcRect l="8697" t="18237" r="8849" b="31440"/>
          <a:stretch>
            <a:fillRect/>
          </a:stretch>
        </p:blipFill>
        <p:spPr bwMode="auto">
          <a:xfrm>
            <a:off x="6552382" y="0"/>
            <a:ext cx="2591617" cy="3349135"/>
          </a:xfrm>
          <a:prstGeom prst="rect">
            <a:avLst/>
          </a:prstGeom>
          <a:noFill/>
          <a:ln>
            <a:noFill/>
          </a:ln>
        </p:spPr>
      </p:pic>
    </p:spTree>
    <p:extLst>
      <p:ext uri="{BB962C8B-B14F-4D97-AF65-F5344CB8AC3E}">
        <p14:creationId xmlns:p14="http://schemas.microsoft.com/office/powerpoint/2010/main" val="37451520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3512873" y="3038870"/>
            <a:ext cx="2235722" cy="405102"/>
          </a:xfrm>
        </p:spPr>
        <p:txBody>
          <a:bodyPr/>
          <a:lstStyle/>
          <a:p>
            <a:r>
              <a:rPr lang="en-GB"/>
              <a:t>refreshments</a:t>
            </a:r>
          </a:p>
        </p:txBody>
      </p:sp>
      <p:sp>
        <p:nvSpPr>
          <p:cNvPr id="5" name="Text Placeholder 4">
            <a:extLst>
              <a:ext uri="{FF2B5EF4-FFF2-40B4-BE49-F238E27FC236}">
                <a16:creationId xmlns:a16="http://schemas.microsoft.com/office/drawing/2014/main" id="{C08F610F-29BE-2EDA-8FAC-CFA5CCCDE468}"/>
              </a:ext>
            </a:extLst>
          </p:cNvPr>
          <p:cNvSpPr>
            <a:spLocks noGrp="1"/>
          </p:cNvSpPr>
          <p:nvPr>
            <p:ph type="body" sz="quarter" idx="10"/>
          </p:nvPr>
        </p:nvSpPr>
        <p:spPr>
          <a:xfrm>
            <a:off x="1176367" y="3507770"/>
            <a:ext cx="6908733" cy="1343820"/>
          </a:xfrm>
        </p:spPr>
        <p:txBody>
          <a:bodyPr/>
          <a:lstStyle/>
          <a:p>
            <a:r>
              <a:rPr lang="en-GB"/>
              <a:t>sausage or vegan sausage ROLLS, Tea &amp; Coffee</a:t>
            </a:r>
          </a:p>
          <a:p>
            <a:r>
              <a:rPr lang="en-GB"/>
              <a:t>Hangar next door</a:t>
            </a:r>
          </a:p>
          <a:p>
            <a:r>
              <a:rPr lang="en-GB"/>
              <a:t>Toilets – out of the hangar Turn Right, Walk up the hill, on the right</a:t>
            </a:r>
          </a:p>
          <a:p>
            <a:r>
              <a:rPr lang="en-GB"/>
              <a:t>Return no later than 1220 hrs please</a:t>
            </a:r>
          </a:p>
        </p:txBody>
      </p:sp>
      <p:sp>
        <p:nvSpPr>
          <p:cNvPr id="2" name="Content Placeholder 1">
            <a:extLst>
              <a:ext uri="{FF2B5EF4-FFF2-40B4-BE49-F238E27FC236}">
                <a16:creationId xmlns:a16="http://schemas.microsoft.com/office/drawing/2014/main" id="{9DC49B10-EF57-38D6-6932-E1619E160A35}"/>
              </a:ext>
            </a:extLst>
          </p:cNvPr>
          <p:cNvSpPr txBox="1">
            <a:spLocks/>
          </p:cNvSpPr>
          <p:nvPr/>
        </p:nvSpPr>
        <p:spPr>
          <a:xfrm>
            <a:off x="3095243" y="5176871"/>
            <a:ext cx="3070980" cy="1390642"/>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GB" sz="2000" b="1"/>
          </a:p>
          <a:p>
            <a:pPr algn="ctr"/>
            <a:endParaRPr lang="en-GB" sz="2000" b="1"/>
          </a:p>
          <a:p>
            <a:pPr algn="ctr"/>
            <a:r>
              <a:rPr lang="en-GB" sz="2000" b="1"/>
              <a:t>CONTACT </a:t>
            </a:r>
          </a:p>
          <a:p>
            <a:pPr marL="342900" indent="-342900">
              <a:buClr>
                <a:srgbClr val="EF7A12"/>
              </a:buClr>
              <a:buFont typeface="Arial" panose="020B0604020202020204" pitchFamily="34" charset="0"/>
              <a:buChar char="•"/>
            </a:pPr>
            <a:r>
              <a:rPr lang="en-GB" sz="2000"/>
              <a:t>SO3 – 07905 049 932</a:t>
            </a:r>
          </a:p>
          <a:p>
            <a:pPr marL="342900" indent="-342900">
              <a:buClr>
                <a:srgbClr val="EF7A12"/>
              </a:buClr>
              <a:buFont typeface="Arial" panose="020B0604020202020204" pitchFamily="34" charset="0"/>
              <a:buChar char="•"/>
            </a:pPr>
            <a:r>
              <a:rPr lang="en-GB" sz="2000"/>
              <a:t>SO2 – 07905 049 934</a:t>
            </a:r>
          </a:p>
          <a:p>
            <a:pPr>
              <a:buClr>
                <a:srgbClr val="EF7A12"/>
              </a:buClr>
            </a:pPr>
            <a:endParaRPr lang="en-GB" sz="2000"/>
          </a:p>
          <a:p>
            <a:pPr marL="342900" indent="-342900">
              <a:buClr>
                <a:srgbClr val="EF7A12"/>
              </a:buClr>
              <a:buFont typeface="Arial" panose="020B0604020202020204" pitchFamily="34" charset="0"/>
              <a:buChar char="•"/>
            </a:pPr>
            <a:endParaRPr lang="en-GB" sz="1600"/>
          </a:p>
        </p:txBody>
      </p:sp>
      <p:pic>
        <p:nvPicPr>
          <p:cNvPr id="6" name="Picture 5">
            <a:extLst>
              <a:ext uri="{FF2B5EF4-FFF2-40B4-BE49-F238E27FC236}">
                <a16:creationId xmlns:a16="http://schemas.microsoft.com/office/drawing/2014/main" id="{E1A89BBB-2D70-ECAB-07B1-930FE3232921}"/>
              </a:ext>
            </a:extLst>
          </p:cNvPr>
          <p:cNvPicPr>
            <a:picLocks noChangeAspect="1"/>
          </p:cNvPicPr>
          <p:nvPr/>
        </p:nvPicPr>
        <p:blipFill>
          <a:blip r:embed="rId3" cstate="print">
            <a:extLst>
              <a:ext uri="{28A0092B-C50C-407E-A947-70E740481C1C}">
                <a14:useLocalDpi xmlns:a14="http://schemas.microsoft.com/office/drawing/2010/main" val="0"/>
              </a:ext>
            </a:extLst>
          </a:blip>
          <a:srcRect l="8694" t="19268" r="8359" b="32681"/>
          <a:stretch>
            <a:fillRect/>
          </a:stretch>
        </p:blipFill>
        <p:spPr bwMode="auto">
          <a:xfrm>
            <a:off x="0" y="1095"/>
            <a:ext cx="2670048" cy="3349135"/>
          </a:xfrm>
          <a:prstGeom prst="rect">
            <a:avLst/>
          </a:prstGeom>
          <a:noFill/>
          <a:ln>
            <a:noFill/>
          </a:ln>
        </p:spPr>
      </p:pic>
      <p:pic>
        <p:nvPicPr>
          <p:cNvPr id="8" name="Picture 7">
            <a:extLst>
              <a:ext uri="{FF2B5EF4-FFF2-40B4-BE49-F238E27FC236}">
                <a16:creationId xmlns:a16="http://schemas.microsoft.com/office/drawing/2014/main" id="{B72906E6-F6DE-99A3-C2F4-B868250FEA0E}"/>
              </a:ext>
            </a:extLst>
          </p:cNvPr>
          <p:cNvPicPr>
            <a:picLocks noChangeAspect="1"/>
          </p:cNvPicPr>
          <p:nvPr/>
        </p:nvPicPr>
        <p:blipFill>
          <a:blip r:embed="rId4" cstate="print">
            <a:extLst>
              <a:ext uri="{28A0092B-C50C-407E-A947-70E740481C1C}">
                <a14:useLocalDpi xmlns:a14="http://schemas.microsoft.com/office/drawing/2010/main" val="0"/>
              </a:ext>
            </a:extLst>
          </a:blip>
          <a:srcRect l="8697" t="18237" r="8849" b="31440"/>
          <a:stretch>
            <a:fillRect/>
          </a:stretch>
        </p:blipFill>
        <p:spPr bwMode="auto">
          <a:xfrm>
            <a:off x="6591420" y="-9472"/>
            <a:ext cx="2552580" cy="3349135"/>
          </a:xfrm>
          <a:prstGeom prst="rect">
            <a:avLst/>
          </a:prstGeom>
          <a:noFill/>
          <a:ln>
            <a:noFill/>
          </a:ln>
        </p:spPr>
      </p:pic>
    </p:spTree>
    <p:extLst>
      <p:ext uri="{BB962C8B-B14F-4D97-AF65-F5344CB8AC3E}">
        <p14:creationId xmlns:p14="http://schemas.microsoft.com/office/powerpoint/2010/main" val="18557881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2199987" y="3038870"/>
            <a:ext cx="4861505" cy="405102"/>
          </a:xfrm>
        </p:spPr>
        <p:txBody>
          <a:bodyPr/>
          <a:lstStyle/>
          <a:p>
            <a:r>
              <a:rPr lang="en-GB"/>
              <a:t>The event – general information</a:t>
            </a:r>
          </a:p>
        </p:txBody>
      </p:sp>
      <p:sp>
        <p:nvSpPr>
          <p:cNvPr id="2" name="Text Placeholder 2">
            <a:extLst>
              <a:ext uri="{FF2B5EF4-FFF2-40B4-BE49-F238E27FC236}">
                <a16:creationId xmlns:a16="http://schemas.microsoft.com/office/drawing/2014/main" id="{6B4D74B4-5D26-D26F-14F7-5847D85EB4C0}"/>
              </a:ext>
            </a:extLst>
          </p:cNvPr>
          <p:cNvSpPr txBox="1">
            <a:spLocks/>
          </p:cNvSpPr>
          <p:nvPr/>
        </p:nvSpPr>
        <p:spPr>
          <a:xfrm>
            <a:off x="3565360" y="3443972"/>
            <a:ext cx="2130758" cy="644142"/>
          </a:xfrm>
          <a:prstGeom prst="rect">
            <a:avLst/>
          </a:prstGeom>
          <a:solidFill>
            <a:schemeClr val="bg1"/>
          </a:solidFill>
          <a:ln>
            <a:solidFill>
              <a:schemeClr val="tx1"/>
            </a:solidFill>
          </a:ln>
        </p:spPr>
        <p:txBody>
          <a:bodyPr wrap="none" lIns="72000" tIns="36000" rIns="72000" bIns="36000" anchor="ctr"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1600" kern="1200" cap="all" baseline="0">
                <a:solidFill>
                  <a:schemeClr val="tx1"/>
                </a:solidFill>
                <a:latin typeface="Arial Narrow" panose="020B060602020203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Arial Narrow" panose="020B060602020203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Arial Narrow" panose="020B060602020203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Narrow" panose="020B060602020203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a:latin typeface="Arial Narrow"/>
              </a:rPr>
              <a:t>MAJ Paul Mcdougall</a:t>
            </a:r>
            <a:endParaRPr lang="en-US"/>
          </a:p>
          <a:p>
            <a:r>
              <a:rPr lang="en-GB" b="1">
                <a:latin typeface="Arial Narrow"/>
              </a:rPr>
              <a:t>so2 ten tors</a:t>
            </a:r>
            <a:endParaRPr lang="en-US"/>
          </a:p>
        </p:txBody>
      </p:sp>
    </p:spTree>
    <p:extLst>
      <p:ext uri="{BB962C8B-B14F-4D97-AF65-F5344CB8AC3E}">
        <p14:creationId xmlns:p14="http://schemas.microsoft.com/office/powerpoint/2010/main" val="30917172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7C070DB-2121-831C-2F4E-624E2669466A}"/>
              </a:ext>
            </a:extLst>
          </p:cNvPr>
          <p:cNvSpPr>
            <a:spLocks noGrp="1"/>
          </p:cNvSpPr>
          <p:nvPr>
            <p:ph idx="1"/>
          </p:nvPr>
        </p:nvSpPr>
        <p:spPr/>
        <p:txBody>
          <a:bodyPr/>
          <a:lstStyle/>
          <a:p>
            <a:r>
              <a:rPr lang="en-GB"/>
              <a:t> </a:t>
            </a:r>
          </a:p>
        </p:txBody>
      </p:sp>
      <p:sp>
        <p:nvSpPr>
          <p:cNvPr id="3" name="Title 2">
            <a:extLst>
              <a:ext uri="{FF2B5EF4-FFF2-40B4-BE49-F238E27FC236}">
                <a16:creationId xmlns:a16="http://schemas.microsoft.com/office/drawing/2014/main" id="{476776E6-4C28-9058-0A6D-D17676CBA6FB}"/>
              </a:ext>
            </a:extLst>
          </p:cNvPr>
          <p:cNvSpPr>
            <a:spLocks noGrp="1"/>
          </p:cNvSpPr>
          <p:nvPr>
            <p:ph type="ctrTitle"/>
          </p:nvPr>
        </p:nvSpPr>
        <p:spPr>
          <a:xfrm>
            <a:off x="576000" y="256333"/>
            <a:ext cx="1089575" cy="313932"/>
          </a:xfrm>
        </p:spPr>
        <p:txBody>
          <a:bodyPr/>
          <a:lstStyle/>
          <a:p>
            <a:r>
              <a:rPr lang="en-GB"/>
              <a:t>THE EVENT</a:t>
            </a:r>
          </a:p>
        </p:txBody>
      </p:sp>
      <p:sp>
        <p:nvSpPr>
          <p:cNvPr id="4" name="Text Placeholder 3">
            <a:extLst>
              <a:ext uri="{FF2B5EF4-FFF2-40B4-BE49-F238E27FC236}">
                <a16:creationId xmlns:a16="http://schemas.microsoft.com/office/drawing/2014/main" id="{AD46F409-E4DA-6298-525B-ED75193CFAAA}"/>
              </a:ext>
            </a:extLst>
          </p:cNvPr>
          <p:cNvSpPr>
            <a:spLocks noGrp="1"/>
          </p:cNvSpPr>
          <p:nvPr>
            <p:ph type="body" sz="quarter" idx="10"/>
          </p:nvPr>
        </p:nvSpPr>
        <p:spPr>
          <a:xfrm>
            <a:off x="576000" y="561128"/>
            <a:ext cx="2821588" cy="405102"/>
          </a:xfrm>
        </p:spPr>
        <p:txBody>
          <a:bodyPr/>
          <a:lstStyle/>
          <a:p>
            <a:r>
              <a:rPr lang="en-GB"/>
              <a:t>Feedback &amp; update</a:t>
            </a:r>
          </a:p>
        </p:txBody>
      </p:sp>
      <p:pic>
        <p:nvPicPr>
          <p:cNvPr id="7" name="Picture 6">
            <a:extLst>
              <a:ext uri="{FF2B5EF4-FFF2-40B4-BE49-F238E27FC236}">
                <a16:creationId xmlns:a16="http://schemas.microsoft.com/office/drawing/2014/main" id="{C5D53BBA-A417-CA59-1444-468B68D2C371}"/>
              </a:ext>
            </a:extLst>
          </p:cNvPr>
          <p:cNvPicPr>
            <a:picLocks noChangeAspect="1"/>
          </p:cNvPicPr>
          <p:nvPr/>
        </p:nvPicPr>
        <p:blipFill>
          <a:blip r:embed="rId2"/>
          <a:stretch>
            <a:fillRect/>
          </a:stretch>
        </p:blipFill>
        <p:spPr>
          <a:xfrm>
            <a:off x="1394769" y="1286111"/>
            <a:ext cx="6354462" cy="5630968"/>
          </a:xfrm>
          <a:prstGeom prst="rect">
            <a:avLst/>
          </a:prstGeom>
        </p:spPr>
      </p:pic>
      <p:pic>
        <p:nvPicPr>
          <p:cNvPr id="9" name="Picture 8">
            <a:extLst>
              <a:ext uri="{FF2B5EF4-FFF2-40B4-BE49-F238E27FC236}">
                <a16:creationId xmlns:a16="http://schemas.microsoft.com/office/drawing/2014/main" id="{BCA1D583-09C2-29C9-D0E5-1E28B844A50E}"/>
              </a:ext>
            </a:extLst>
          </p:cNvPr>
          <p:cNvPicPr>
            <a:picLocks noChangeAspect="1"/>
          </p:cNvPicPr>
          <p:nvPr/>
        </p:nvPicPr>
        <p:blipFill>
          <a:blip r:embed="rId3"/>
          <a:stretch>
            <a:fillRect/>
          </a:stretch>
        </p:blipFill>
        <p:spPr>
          <a:xfrm>
            <a:off x="6029214" y="495508"/>
            <a:ext cx="2414225" cy="530398"/>
          </a:xfrm>
          <a:prstGeom prst="rect">
            <a:avLst/>
          </a:prstGeom>
        </p:spPr>
      </p:pic>
    </p:spTree>
    <p:extLst>
      <p:ext uri="{BB962C8B-B14F-4D97-AF65-F5344CB8AC3E}">
        <p14:creationId xmlns:p14="http://schemas.microsoft.com/office/powerpoint/2010/main" val="26528127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TextBox 18">
            <a:extLst>
              <a:ext uri="{FF2B5EF4-FFF2-40B4-BE49-F238E27FC236}">
                <a16:creationId xmlns:a16="http://schemas.microsoft.com/office/drawing/2014/main" id="{1D3F6FD9-FEA8-4BE5-B22F-83C2E583EBF5}"/>
              </a:ext>
            </a:extLst>
          </p:cNvPr>
          <p:cNvSpPr txBox="1">
            <a:spLocks noChangeArrowheads="1"/>
          </p:cNvSpPr>
          <p:nvPr/>
        </p:nvSpPr>
        <p:spPr bwMode="auto">
          <a:xfrm>
            <a:off x="634640" y="2182648"/>
            <a:ext cx="12774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3200" b="1">
                <a:solidFill>
                  <a:schemeClr val="tx1"/>
                </a:solidFill>
                <a:latin typeface="Arial" panose="020B0604020202020204" pitchFamily="34" charset="0"/>
                <a:ea typeface="MS PGothic" panose="020B0600070205080204" pitchFamily="34" charset="-128"/>
              </a:defRPr>
            </a:lvl1pPr>
            <a:lvl2pPr marL="742950" indent="-285750">
              <a:defRPr sz="3200" b="1">
                <a:solidFill>
                  <a:schemeClr val="tx1"/>
                </a:solidFill>
                <a:latin typeface="Arial" panose="020B0604020202020204" pitchFamily="34" charset="0"/>
                <a:ea typeface="MS PGothic" panose="020B0600070205080204" pitchFamily="34" charset="-128"/>
              </a:defRPr>
            </a:lvl2pPr>
            <a:lvl3pPr marL="1143000" indent="-228600">
              <a:defRPr sz="3200" b="1">
                <a:solidFill>
                  <a:schemeClr val="tx1"/>
                </a:solidFill>
                <a:latin typeface="Arial" panose="020B0604020202020204" pitchFamily="34" charset="0"/>
                <a:ea typeface="MS PGothic" panose="020B0600070205080204" pitchFamily="34" charset="-128"/>
              </a:defRPr>
            </a:lvl3pPr>
            <a:lvl4pPr marL="1600200" indent="-228600">
              <a:defRPr sz="3200" b="1">
                <a:solidFill>
                  <a:schemeClr val="tx1"/>
                </a:solidFill>
                <a:latin typeface="Arial" panose="020B0604020202020204" pitchFamily="34" charset="0"/>
                <a:ea typeface="MS PGothic" panose="020B0600070205080204" pitchFamily="34" charset="-128"/>
              </a:defRPr>
            </a:lvl4pPr>
            <a:lvl5pPr marL="2057400" indent="-228600">
              <a:defRPr sz="32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9pPr>
          </a:lstStyle>
          <a:p>
            <a:pPr marL="0" indent="0"/>
            <a:r>
              <a:rPr lang="en-GB" altLang="en-US" sz="1800"/>
              <a:t>JC Finish</a:t>
            </a:r>
          </a:p>
        </p:txBody>
      </p:sp>
      <p:sp>
        <p:nvSpPr>
          <p:cNvPr id="15369" name="TextBox 18">
            <a:extLst>
              <a:ext uri="{FF2B5EF4-FFF2-40B4-BE49-F238E27FC236}">
                <a16:creationId xmlns:a16="http://schemas.microsoft.com/office/drawing/2014/main" id="{562CF6AE-404C-4A67-818F-C6045FD53392}"/>
              </a:ext>
            </a:extLst>
          </p:cNvPr>
          <p:cNvSpPr txBox="1">
            <a:spLocks noChangeArrowheads="1"/>
          </p:cNvSpPr>
          <p:nvPr/>
        </p:nvSpPr>
        <p:spPr bwMode="auto">
          <a:xfrm>
            <a:off x="7415710" y="315075"/>
            <a:ext cx="35385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3200" b="1">
                <a:solidFill>
                  <a:schemeClr val="tx1"/>
                </a:solidFill>
                <a:latin typeface="Arial" panose="020B0604020202020204" pitchFamily="34" charset="0"/>
                <a:ea typeface="MS PGothic" panose="020B0600070205080204" pitchFamily="34" charset="-128"/>
              </a:defRPr>
            </a:lvl1pPr>
            <a:lvl2pPr marL="742950" indent="-285750">
              <a:defRPr sz="3200" b="1">
                <a:solidFill>
                  <a:schemeClr val="tx1"/>
                </a:solidFill>
                <a:latin typeface="Arial" panose="020B0604020202020204" pitchFamily="34" charset="0"/>
                <a:ea typeface="MS PGothic" panose="020B0600070205080204" pitchFamily="34" charset="-128"/>
              </a:defRPr>
            </a:lvl2pPr>
            <a:lvl3pPr marL="1143000" indent="-228600">
              <a:defRPr sz="3200" b="1">
                <a:solidFill>
                  <a:schemeClr val="tx1"/>
                </a:solidFill>
                <a:latin typeface="Arial" panose="020B0604020202020204" pitchFamily="34" charset="0"/>
                <a:ea typeface="MS PGothic" panose="020B0600070205080204" pitchFamily="34" charset="-128"/>
              </a:defRPr>
            </a:lvl3pPr>
            <a:lvl4pPr marL="1600200" indent="-228600">
              <a:defRPr sz="3200" b="1">
                <a:solidFill>
                  <a:schemeClr val="tx1"/>
                </a:solidFill>
                <a:latin typeface="Arial" panose="020B0604020202020204" pitchFamily="34" charset="0"/>
                <a:ea typeface="MS PGothic" panose="020B0600070205080204" pitchFamily="34" charset="-128"/>
              </a:defRPr>
            </a:lvl4pPr>
            <a:lvl5pPr marL="2057400" indent="-228600">
              <a:defRPr sz="32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9pPr>
          </a:lstStyle>
          <a:p>
            <a:pPr marL="0" indent="0"/>
            <a:r>
              <a:rPr lang="en-GB" altLang="en-US" sz="1800"/>
              <a:t>TTC Start</a:t>
            </a:r>
          </a:p>
        </p:txBody>
      </p:sp>
      <p:sp>
        <p:nvSpPr>
          <p:cNvPr id="15372" name="TextBox 18">
            <a:extLst>
              <a:ext uri="{FF2B5EF4-FFF2-40B4-BE49-F238E27FC236}">
                <a16:creationId xmlns:a16="http://schemas.microsoft.com/office/drawing/2014/main" id="{16AD35F1-7833-4A5B-8E65-5D4DECFF554F}"/>
              </a:ext>
            </a:extLst>
          </p:cNvPr>
          <p:cNvSpPr txBox="1">
            <a:spLocks noChangeArrowheads="1"/>
          </p:cNvSpPr>
          <p:nvPr/>
        </p:nvSpPr>
        <p:spPr bwMode="auto">
          <a:xfrm>
            <a:off x="634640" y="1243274"/>
            <a:ext cx="200705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marL="457200" indent="-457200">
              <a:defRPr sz="3200" b="1">
                <a:solidFill>
                  <a:schemeClr val="tx1"/>
                </a:solidFill>
                <a:latin typeface="Arial" panose="020B0604020202020204" pitchFamily="34" charset="0"/>
                <a:ea typeface="MS PGothic" panose="020B0600070205080204" pitchFamily="34" charset="-128"/>
              </a:defRPr>
            </a:lvl1pPr>
            <a:lvl2pPr marL="742950" indent="-285750">
              <a:defRPr sz="3200" b="1">
                <a:solidFill>
                  <a:schemeClr val="tx1"/>
                </a:solidFill>
                <a:latin typeface="Arial" panose="020B0604020202020204" pitchFamily="34" charset="0"/>
                <a:ea typeface="MS PGothic" panose="020B0600070205080204" pitchFamily="34" charset="-128"/>
              </a:defRPr>
            </a:lvl2pPr>
            <a:lvl3pPr marL="1143000" indent="-228600">
              <a:defRPr sz="3200" b="1">
                <a:solidFill>
                  <a:schemeClr val="tx1"/>
                </a:solidFill>
                <a:latin typeface="Arial" panose="020B0604020202020204" pitchFamily="34" charset="0"/>
                <a:ea typeface="MS PGothic" panose="020B0600070205080204" pitchFamily="34" charset="-128"/>
              </a:defRPr>
            </a:lvl3pPr>
            <a:lvl4pPr marL="1600200" indent="-228600">
              <a:defRPr sz="3200" b="1">
                <a:solidFill>
                  <a:schemeClr val="tx1"/>
                </a:solidFill>
                <a:latin typeface="Arial" panose="020B0604020202020204" pitchFamily="34" charset="0"/>
                <a:ea typeface="MS PGothic" panose="020B0600070205080204" pitchFamily="34" charset="-128"/>
              </a:defRPr>
            </a:lvl4pPr>
            <a:lvl5pPr marL="2057400" indent="-228600">
              <a:defRPr sz="32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9pPr>
          </a:lstStyle>
          <a:p>
            <a:pPr marL="0" indent="0"/>
            <a:r>
              <a:rPr lang="en-GB" altLang="en-US" sz="1800">
                <a:latin typeface="Arial"/>
                <a:ea typeface="MS PGothic"/>
                <a:cs typeface="Arial"/>
              </a:rPr>
              <a:t>JC &amp; GC</a:t>
            </a:r>
            <a:endParaRPr lang="en-GB" altLang="en-US" sz="1800"/>
          </a:p>
          <a:p>
            <a:pPr marL="0" indent="0"/>
            <a:r>
              <a:rPr lang="en-GB" altLang="en-US" sz="1800">
                <a:latin typeface="Arial"/>
                <a:ea typeface="MS PGothic"/>
                <a:cs typeface="Arial"/>
              </a:rPr>
              <a:t>Start</a:t>
            </a:r>
          </a:p>
        </p:txBody>
      </p:sp>
      <p:sp>
        <p:nvSpPr>
          <p:cNvPr id="29" name="TextBox 18">
            <a:extLst>
              <a:ext uri="{FF2B5EF4-FFF2-40B4-BE49-F238E27FC236}">
                <a16:creationId xmlns:a16="http://schemas.microsoft.com/office/drawing/2014/main" id="{3AA36CDA-1E0F-49DA-B0D8-092681700132}"/>
              </a:ext>
            </a:extLst>
          </p:cNvPr>
          <p:cNvSpPr txBox="1">
            <a:spLocks noChangeArrowheads="1"/>
          </p:cNvSpPr>
          <p:nvPr/>
        </p:nvSpPr>
        <p:spPr bwMode="auto">
          <a:xfrm>
            <a:off x="7472286" y="3114770"/>
            <a:ext cx="16017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marL="457200" indent="-457200">
              <a:defRPr sz="3200" b="1">
                <a:solidFill>
                  <a:schemeClr val="tx1"/>
                </a:solidFill>
                <a:latin typeface="Arial" panose="020B0604020202020204" pitchFamily="34" charset="0"/>
                <a:ea typeface="MS PGothic" panose="020B0600070205080204" pitchFamily="34" charset="-128"/>
              </a:defRPr>
            </a:lvl1pPr>
            <a:lvl2pPr marL="742950" indent="-285750">
              <a:defRPr sz="3200" b="1">
                <a:solidFill>
                  <a:schemeClr val="tx1"/>
                </a:solidFill>
                <a:latin typeface="Arial" panose="020B0604020202020204" pitchFamily="34" charset="0"/>
                <a:ea typeface="MS PGothic" panose="020B0600070205080204" pitchFamily="34" charset="-128"/>
              </a:defRPr>
            </a:lvl2pPr>
            <a:lvl3pPr marL="1143000" indent="-228600">
              <a:defRPr sz="3200" b="1">
                <a:solidFill>
                  <a:schemeClr val="tx1"/>
                </a:solidFill>
                <a:latin typeface="Arial" panose="020B0604020202020204" pitchFamily="34" charset="0"/>
                <a:ea typeface="MS PGothic" panose="020B0600070205080204" pitchFamily="34" charset="-128"/>
              </a:defRPr>
            </a:lvl3pPr>
            <a:lvl4pPr marL="1600200" indent="-228600">
              <a:defRPr sz="3200" b="1">
                <a:solidFill>
                  <a:schemeClr val="tx1"/>
                </a:solidFill>
                <a:latin typeface="Arial" panose="020B0604020202020204" pitchFamily="34" charset="0"/>
                <a:ea typeface="MS PGothic" panose="020B0600070205080204" pitchFamily="34" charset="-128"/>
              </a:defRPr>
            </a:lvl4pPr>
            <a:lvl5pPr marL="2057400" indent="-228600">
              <a:defRPr sz="32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9pPr>
          </a:lstStyle>
          <a:p>
            <a:pPr marL="0" indent="0"/>
            <a:r>
              <a:rPr lang="en-GB" altLang="en-US" sz="1800">
                <a:latin typeface="Arial"/>
                <a:ea typeface="MS PGothic"/>
                <a:cs typeface="Arial"/>
              </a:rPr>
              <a:t>Registration (</a:t>
            </a:r>
            <a:r>
              <a:rPr lang="en-GB" altLang="en-US" sz="1800" err="1">
                <a:latin typeface="Arial"/>
                <a:ea typeface="MS PGothic"/>
                <a:cs typeface="Arial"/>
              </a:rPr>
              <a:t>Pinfo</a:t>
            </a:r>
            <a:r>
              <a:rPr lang="en-GB" altLang="en-US" sz="1800">
                <a:latin typeface="Arial"/>
                <a:ea typeface="MS PGothic"/>
                <a:cs typeface="Arial"/>
              </a:rPr>
              <a:t>)</a:t>
            </a:r>
            <a:endParaRPr lang="en-GB" altLang="en-US" sz="1800"/>
          </a:p>
        </p:txBody>
      </p:sp>
      <p:pic>
        <p:nvPicPr>
          <p:cNvPr id="4" name="Picture 3">
            <a:extLst>
              <a:ext uri="{FF2B5EF4-FFF2-40B4-BE49-F238E27FC236}">
                <a16:creationId xmlns:a16="http://schemas.microsoft.com/office/drawing/2014/main" id="{76243786-82F6-3601-9997-EBEC94862EBE}"/>
              </a:ext>
            </a:extLst>
          </p:cNvPr>
          <p:cNvPicPr>
            <a:picLocks noChangeAspect="1"/>
          </p:cNvPicPr>
          <p:nvPr/>
        </p:nvPicPr>
        <p:blipFill>
          <a:blip r:embed="rId4"/>
          <a:stretch>
            <a:fillRect/>
          </a:stretch>
        </p:blipFill>
        <p:spPr>
          <a:xfrm>
            <a:off x="2321801" y="64442"/>
            <a:ext cx="4805482" cy="6729115"/>
          </a:xfrm>
          <a:prstGeom prst="rect">
            <a:avLst/>
          </a:prstGeom>
        </p:spPr>
      </p:pic>
      <p:cxnSp>
        <p:nvCxnSpPr>
          <p:cNvPr id="36" name="Straight Arrow Connector 35">
            <a:extLst>
              <a:ext uri="{FF2B5EF4-FFF2-40B4-BE49-F238E27FC236}">
                <a16:creationId xmlns:a16="http://schemas.microsoft.com/office/drawing/2014/main" id="{CD8925B8-A83F-420F-A2B5-A41F9655832D}"/>
              </a:ext>
            </a:extLst>
          </p:cNvPr>
          <p:cNvCxnSpPr>
            <a:cxnSpLocks/>
          </p:cNvCxnSpPr>
          <p:nvPr/>
        </p:nvCxnSpPr>
        <p:spPr>
          <a:xfrm>
            <a:off x="1586211" y="1710046"/>
            <a:ext cx="863412" cy="17955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30F037BE-FFFC-46FC-A294-EC0381922BCD}"/>
              </a:ext>
            </a:extLst>
          </p:cNvPr>
          <p:cNvCxnSpPr>
            <a:cxnSpLocks/>
          </p:cNvCxnSpPr>
          <p:nvPr/>
        </p:nvCxnSpPr>
        <p:spPr>
          <a:xfrm>
            <a:off x="1906297" y="2354759"/>
            <a:ext cx="2795267"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E1C8BFE8-08CD-4EC4-99C2-A7C29D26A7A5}"/>
              </a:ext>
            </a:extLst>
          </p:cNvPr>
          <p:cNvCxnSpPr>
            <a:cxnSpLocks/>
            <a:stCxn id="15369" idx="1"/>
          </p:cNvCxnSpPr>
          <p:nvPr/>
        </p:nvCxnSpPr>
        <p:spPr>
          <a:xfrm flipH="1">
            <a:off x="6800850" y="499741"/>
            <a:ext cx="614860"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2F690E0-8FA2-49F8-984C-B98DEC190AD2}"/>
              </a:ext>
            </a:extLst>
          </p:cNvPr>
          <p:cNvCxnSpPr>
            <a:cxnSpLocks/>
          </p:cNvCxnSpPr>
          <p:nvPr/>
        </p:nvCxnSpPr>
        <p:spPr>
          <a:xfrm flipH="1" flipV="1">
            <a:off x="5305425" y="2266950"/>
            <a:ext cx="2173062" cy="117098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E9395EA7-02D7-4EE4-98D8-0C116BE0A00B}"/>
              </a:ext>
            </a:extLst>
          </p:cNvPr>
          <p:cNvSpPr/>
          <p:nvPr/>
        </p:nvSpPr>
        <p:spPr>
          <a:xfrm flipH="1" flipV="1">
            <a:off x="4895709" y="2055372"/>
            <a:ext cx="452228" cy="29938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2">
            <a:extLst>
              <a:ext uri="{FF2B5EF4-FFF2-40B4-BE49-F238E27FC236}">
                <a16:creationId xmlns:a16="http://schemas.microsoft.com/office/drawing/2014/main" id="{934B336E-0D25-8C77-6C3C-6FF8AFD5CCFB}"/>
              </a:ext>
            </a:extLst>
          </p:cNvPr>
          <p:cNvSpPr>
            <a:spLocks noGrp="1"/>
          </p:cNvSpPr>
          <p:nvPr>
            <p:ph type="ctrTitle"/>
          </p:nvPr>
        </p:nvSpPr>
        <p:spPr>
          <a:xfrm>
            <a:off x="576000" y="256333"/>
            <a:ext cx="1089575" cy="313932"/>
          </a:xfrm>
        </p:spPr>
        <p:txBody>
          <a:bodyPr/>
          <a:lstStyle/>
          <a:p>
            <a:r>
              <a:rPr lang="en-GB"/>
              <a:t>THE EVENT</a:t>
            </a:r>
          </a:p>
        </p:txBody>
      </p:sp>
      <p:sp>
        <p:nvSpPr>
          <p:cNvPr id="11" name="Text Placeholder 3">
            <a:extLst>
              <a:ext uri="{FF2B5EF4-FFF2-40B4-BE49-F238E27FC236}">
                <a16:creationId xmlns:a16="http://schemas.microsoft.com/office/drawing/2014/main" id="{27B069C1-EA9B-E494-0554-BCA845F310A7}"/>
              </a:ext>
            </a:extLst>
          </p:cNvPr>
          <p:cNvSpPr>
            <a:spLocks noGrp="1"/>
          </p:cNvSpPr>
          <p:nvPr>
            <p:ph type="body" sz="quarter" idx="10"/>
          </p:nvPr>
        </p:nvSpPr>
        <p:spPr>
          <a:xfrm>
            <a:off x="576000" y="588828"/>
            <a:ext cx="1360034" cy="349702"/>
          </a:xfrm>
        </p:spPr>
        <p:txBody>
          <a:bodyPr/>
          <a:lstStyle/>
          <a:p>
            <a:r>
              <a:rPr lang="en-GB"/>
              <a:t>Camp plan</a:t>
            </a:r>
          </a:p>
        </p:txBody>
      </p:sp>
    </p:spTree>
    <p:extLst>
      <p:ext uri="{BB962C8B-B14F-4D97-AF65-F5344CB8AC3E}">
        <p14:creationId xmlns:p14="http://schemas.microsoft.com/office/powerpoint/2010/main" val="3584260540"/>
      </p:ext>
    </p:extLst>
  </p:cSld>
  <p:clrMapOvr>
    <a:masterClrMapping/>
  </p:clrMapOvr>
  <p:extLst>
    <p:ext uri="{6950BFC3-D8DA-4A85-94F7-54DA5524770B}">
      <p188:commentRel xmlns:p188="http://schemas.microsoft.com/office/powerpoint/2018/8/main" r:id="rId3"/>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7F2BE8C-247D-9279-B176-FA269FE74962}"/>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4A4312B2-03FF-EF02-72A3-DDB38805076A}"/>
              </a:ext>
            </a:extLst>
          </p:cNvPr>
          <p:cNvSpPr>
            <a:spLocks noGrp="1"/>
          </p:cNvSpPr>
          <p:nvPr>
            <p:ph type="ctrTitle"/>
          </p:nvPr>
        </p:nvSpPr>
        <p:spPr>
          <a:xfrm>
            <a:off x="576000" y="256333"/>
            <a:ext cx="1089575" cy="313932"/>
          </a:xfrm>
        </p:spPr>
        <p:txBody>
          <a:bodyPr/>
          <a:lstStyle/>
          <a:p>
            <a:r>
              <a:rPr lang="en-GB"/>
              <a:t>THE EVENT</a:t>
            </a:r>
          </a:p>
        </p:txBody>
      </p:sp>
      <p:sp>
        <p:nvSpPr>
          <p:cNvPr id="4" name="Text Placeholder 3">
            <a:extLst>
              <a:ext uri="{FF2B5EF4-FFF2-40B4-BE49-F238E27FC236}">
                <a16:creationId xmlns:a16="http://schemas.microsoft.com/office/drawing/2014/main" id="{A4641A5D-142B-BC93-9EA1-28CC33E389CE}"/>
              </a:ext>
            </a:extLst>
          </p:cNvPr>
          <p:cNvSpPr>
            <a:spLocks noGrp="1"/>
          </p:cNvSpPr>
          <p:nvPr>
            <p:ph type="body" sz="quarter" idx="10"/>
          </p:nvPr>
        </p:nvSpPr>
        <p:spPr>
          <a:xfrm>
            <a:off x="576000" y="561128"/>
            <a:ext cx="4788600" cy="405102"/>
          </a:xfrm>
        </p:spPr>
        <p:txBody>
          <a:bodyPr/>
          <a:lstStyle/>
          <a:p>
            <a:r>
              <a:rPr lang="en-GB"/>
              <a:t>Ten Tors Challenge &amp; GC Finish</a:t>
            </a:r>
          </a:p>
        </p:txBody>
      </p:sp>
      <p:pic>
        <p:nvPicPr>
          <p:cNvPr id="10" name="Picture 9" descr="An aerial view of a field&#10;&#10;AI-generated content may be incorrect.">
            <a:extLst>
              <a:ext uri="{FF2B5EF4-FFF2-40B4-BE49-F238E27FC236}">
                <a16:creationId xmlns:a16="http://schemas.microsoft.com/office/drawing/2014/main" id="{2B41F4DC-EE10-266C-3BEE-15506C66A9EC}"/>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1083143"/>
            <a:ext cx="9144000" cy="5189167"/>
          </a:xfrm>
          <a:prstGeom prst="rect">
            <a:avLst/>
          </a:prstGeom>
          <a:ln w="28575">
            <a:solidFill>
              <a:schemeClr val="tx1"/>
            </a:solidFill>
            <a:prstDash val="sysDot"/>
          </a:ln>
        </p:spPr>
      </p:pic>
      <p:cxnSp>
        <p:nvCxnSpPr>
          <p:cNvPr id="12" name="Straight Connector 11">
            <a:extLst>
              <a:ext uri="{FF2B5EF4-FFF2-40B4-BE49-F238E27FC236}">
                <a16:creationId xmlns:a16="http://schemas.microsoft.com/office/drawing/2014/main" id="{37E1CC23-59DF-E0E9-2721-B3F3FA8B7795}"/>
              </a:ext>
            </a:extLst>
          </p:cNvPr>
          <p:cNvCxnSpPr>
            <a:cxnSpLocks/>
          </p:cNvCxnSpPr>
          <p:nvPr/>
        </p:nvCxnSpPr>
        <p:spPr>
          <a:xfrm>
            <a:off x="3263844" y="2846041"/>
            <a:ext cx="609245" cy="216904"/>
          </a:xfrm>
          <a:prstGeom prst="line">
            <a:avLst/>
          </a:prstGeom>
          <a:ln w="28575">
            <a:solidFill>
              <a:srgbClr val="FF0000"/>
            </a:solidFill>
            <a:prstDash val="sysDot"/>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9C4FA8E3-AAD5-9ED5-D396-B664B45B354A}"/>
              </a:ext>
            </a:extLst>
          </p:cNvPr>
          <p:cNvCxnSpPr>
            <a:cxnSpLocks/>
          </p:cNvCxnSpPr>
          <p:nvPr/>
        </p:nvCxnSpPr>
        <p:spPr>
          <a:xfrm flipH="1">
            <a:off x="3686091" y="3062945"/>
            <a:ext cx="192649" cy="2590331"/>
          </a:xfrm>
          <a:prstGeom prst="line">
            <a:avLst/>
          </a:prstGeom>
          <a:ln>
            <a:solidFill>
              <a:srgbClr val="FF0000"/>
            </a:solidFill>
            <a:prstDash val="sysDot"/>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7DA519B1-F90A-A4E1-C8FA-46DD926A9E6E}"/>
              </a:ext>
            </a:extLst>
          </p:cNvPr>
          <p:cNvCxnSpPr>
            <a:cxnSpLocks/>
          </p:cNvCxnSpPr>
          <p:nvPr/>
        </p:nvCxnSpPr>
        <p:spPr>
          <a:xfrm flipH="1">
            <a:off x="4909042" y="4701069"/>
            <a:ext cx="903742" cy="508418"/>
          </a:xfrm>
          <a:prstGeom prst="line">
            <a:avLst/>
          </a:prstGeom>
          <a:ln w="28575">
            <a:prstDash val="sysDot"/>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B3460D09-E4C1-49FC-B43A-D120300AA98D}"/>
              </a:ext>
            </a:extLst>
          </p:cNvPr>
          <p:cNvCxnSpPr>
            <a:cxnSpLocks/>
          </p:cNvCxnSpPr>
          <p:nvPr/>
        </p:nvCxnSpPr>
        <p:spPr>
          <a:xfrm>
            <a:off x="3689973" y="2467402"/>
            <a:ext cx="148512" cy="128030"/>
          </a:xfrm>
          <a:prstGeom prst="line">
            <a:avLst/>
          </a:prstGeom>
          <a:ln w="28575">
            <a:prstDash val="sysDot"/>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B9192DD4-5DEB-1550-BFC3-412667E20FCB}"/>
              </a:ext>
            </a:extLst>
          </p:cNvPr>
          <p:cNvCxnSpPr>
            <a:cxnSpLocks/>
          </p:cNvCxnSpPr>
          <p:nvPr/>
        </p:nvCxnSpPr>
        <p:spPr>
          <a:xfrm flipH="1">
            <a:off x="4065323" y="2830041"/>
            <a:ext cx="65853" cy="42788"/>
          </a:xfrm>
          <a:prstGeom prst="line">
            <a:avLst/>
          </a:prstGeom>
          <a:ln w="28575">
            <a:prstDash val="sysDot"/>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4DC0D307-87E5-7463-8AC8-B221B2A9707C}"/>
              </a:ext>
            </a:extLst>
          </p:cNvPr>
          <p:cNvCxnSpPr>
            <a:cxnSpLocks/>
          </p:cNvCxnSpPr>
          <p:nvPr/>
        </p:nvCxnSpPr>
        <p:spPr>
          <a:xfrm>
            <a:off x="4044736" y="2873552"/>
            <a:ext cx="484532" cy="441370"/>
          </a:xfrm>
          <a:prstGeom prst="line">
            <a:avLst/>
          </a:prstGeom>
          <a:ln w="28575">
            <a:prstDash val="sysDot"/>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78F6D56F-3061-B0E3-2FC0-0315D4EFE4B3}"/>
              </a:ext>
            </a:extLst>
          </p:cNvPr>
          <p:cNvCxnSpPr>
            <a:cxnSpLocks/>
          </p:cNvCxnSpPr>
          <p:nvPr/>
        </p:nvCxnSpPr>
        <p:spPr>
          <a:xfrm flipH="1">
            <a:off x="7278914" y="3941428"/>
            <a:ext cx="820047" cy="2505643"/>
          </a:xfrm>
          <a:prstGeom prst="line">
            <a:avLst/>
          </a:prstGeom>
          <a:ln w="28575">
            <a:prstDash val="sysDot"/>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318CF58C-B729-4D4E-61DE-2ABE1C2F5EF3}"/>
              </a:ext>
            </a:extLst>
          </p:cNvPr>
          <p:cNvCxnSpPr>
            <a:cxnSpLocks/>
          </p:cNvCxnSpPr>
          <p:nvPr/>
        </p:nvCxnSpPr>
        <p:spPr>
          <a:xfrm flipV="1">
            <a:off x="4015908" y="5218861"/>
            <a:ext cx="879103" cy="408319"/>
          </a:xfrm>
          <a:prstGeom prst="line">
            <a:avLst/>
          </a:prstGeom>
          <a:ln w="28575">
            <a:prstDash val="sysDot"/>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025CC59A-047B-9B9F-EB82-6E98C3D403DD}"/>
              </a:ext>
            </a:extLst>
          </p:cNvPr>
          <p:cNvCxnSpPr>
            <a:cxnSpLocks/>
          </p:cNvCxnSpPr>
          <p:nvPr/>
        </p:nvCxnSpPr>
        <p:spPr>
          <a:xfrm>
            <a:off x="4770698" y="3156070"/>
            <a:ext cx="1719422" cy="1599092"/>
          </a:xfrm>
          <a:prstGeom prst="line">
            <a:avLst/>
          </a:prstGeom>
          <a:ln w="28575">
            <a:prstDash val="sysDot"/>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50C330A3-7FD4-F702-0212-2C77E6EF4672}"/>
              </a:ext>
            </a:extLst>
          </p:cNvPr>
          <p:cNvCxnSpPr/>
          <p:nvPr/>
        </p:nvCxnSpPr>
        <p:spPr>
          <a:xfrm flipV="1">
            <a:off x="4770699" y="3029345"/>
            <a:ext cx="189464" cy="126725"/>
          </a:xfrm>
          <a:prstGeom prst="line">
            <a:avLst/>
          </a:prstGeom>
          <a:ln w="28575" cap="flat" cmpd="sng" algn="ctr">
            <a:solidFill>
              <a:schemeClr val="accent1"/>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2" name="Straight Connector 21">
            <a:extLst>
              <a:ext uri="{FF2B5EF4-FFF2-40B4-BE49-F238E27FC236}">
                <a16:creationId xmlns:a16="http://schemas.microsoft.com/office/drawing/2014/main" id="{3AACB3CB-E09A-1558-4402-AEF8C9ECA389}"/>
              </a:ext>
            </a:extLst>
          </p:cNvPr>
          <p:cNvCxnSpPr/>
          <p:nvPr/>
        </p:nvCxnSpPr>
        <p:spPr>
          <a:xfrm>
            <a:off x="4192986" y="2329725"/>
            <a:ext cx="767177" cy="699620"/>
          </a:xfrm>
          <a:prstGeom prst="line">
            <a:avLst/>
          </a:prstGeom>
          <a:ln w="28575">
            <a:prstDash val="sysDot"/>
          </a:ln>
        </p:spPr>
        <p:style>
          <a:lnRef idx="2">
            <a:schemeClr val="accent1"/>
          </a:lnRef>
          <a:fillRef idx="0">
            <a:schemeClr val="accent1"/>
          </a:fillRef>
          <a:effectRef idx="1">
            <a:schemeClr val="accent1"/>
          </a:effectRef>
          <a:fontRef idx="minor">
            <a:schemeClr val="tx1"/>
          </a:fontRef>
        </p:style>
      </p:cxnSp>
      <p:sp>
        <p:nvSpPr>
          <p:cNvPr id="23" name="Rectangle 22">
            <a:extLst>
              <a:ext uri="{FF2B5EF4-FFF2-40B4-BE49-F238E27FC236}">
                <a16:creationId xmlns:a16="http://schemas.microsoft.com/office/drawing/2014/main" id="{43EC53AE-4593-7BB6-4376-85F24C390591}"/>
              </a:ext>
            </a:extLst>
          </p:cNvPr>
          <p:cNvSpPr/>
          <p:nvPr/>
        </p:nvSpPr>
        <p:spPr>
          <a:xfrm rot="13301858">
            <a:off x="4582996" y="2815553"/>
            <a:ext cx="175115" cy="149813"/>
          </a:xfrm>
          <a:prstGeom prst="rect">
            <a:avLst/>
          </a:prstGeom>
          <a:solidFill>
            <a:schemeClr val="accent6">
              <a:lumMod val="60000"/>
              <a:lumOff val="4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4" name="Rectangle 23">
            <a:extLst>
              <a:ext uri="{FF2B5EF4-FFF2-40B4-BE49-F238E27FC236}">
                <a16:creationId xmlns:a16="http://schemas.microsoft.com/office/drawing/2014/main" id="{B28BC767-56DB-DD52-0119-987B590C0237}"/>
              </a:ext>
            </a:extLst>
          </p:cNvPr>
          <p:cNvSpPr/>
          <p:nvPr/>
        </p:nvSpPr>
        <p:spPr>
          <a:xfrm rot="13364544">
            <a:off x="4457546" y="2682277"/>
            <a:ext cx="133798" cy="12198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5" name="Rectangle 24">
            <a:extLst>
              <a:ext uri="{FF2B5EF4-FFF2-40B4-BE49-F238E27FC236}">
                <a16:creationId xmlns:a16="http://schemas.microsoft.com/office/drawing/2014/main" id="{6229AE51-8C3F-D230-C7CF-DA527DDAD307}"/>
              </a:ext>
            </a:extLst>
          </p:cNvPr>
          <p:cNvSpPr/>
          <p:nvPr/>
        </p:nvSpPr>
        <p:spPr>
          <a:xfrm rot="13473344">
            <a:off x="4326400" y="2556850"/>
            <a:ext cx="127694" cy="12196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6" name="Rectangle 25">
            <a:extLst>
              <a:ext uri="{FF2B5EF4-FFF2-40B4-BE49-F238E27FC236}">
                <a16:creationId xmlns:a16="http://schemas.microsoft.com/office/drawing/2014/main" id="{AED76AD8-9EFA-DCE1-4EDE-343113885841}"/>
              </a:ext>
            </a:extLst>
          </p:cNvPr>
          <p:cNvSpPr/>
          <p:nvPr/>
        </p:nvSpPr>
        <p:spPr>
          <a:xfrm rot="14757292">
            <a:off x="3967762" y="5923587"/>
            <a:ext cx="166190" cy="24618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7" name="Curved Up Ribbon 23">
            <a:extLst>
              <a:ext uri="{FF2B5EF4-FFF2-40B4-BE49-F238E27FC236}">
                <a16:creationId xmlns:a16="http://schemas.microsoft.com/office/drawing/2014/main" id="{86444626-81CA-46EF-8BA5-06534BC3CD5C}"/>
              </a:ext>
            </a:extLst>
          </p:cNvPr>
          <p:cNvSpPr/>
          <p:nvPr/>
        </p:nvSpPr>
        <p:spPr>
          <a:xfrm rot="19285708">
            <a:off x="4567007" y="3338999"/>
            <a:ext cx="453927" cy="133625"/>
          </a:xfrm>
          <a:prstGeom prst="ellipseRibbon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8" name="Picture 27">
            <a:extLst>
              <a:ext uri="{FF2B5EF4-FFF2-40B4-BE49-F238E27FC236}">
                <a16:creationId xmlns:a16="http://schemas.microsoft.com/office/drawing/2014/main" id="{204A6EEA-6FC3-E0B8-D3DE-C0046244125E}"/>
              </a:ext>
            </a:extLst>
          </p:cNvPr>
          <p:cNvPicPr>
            <a:picLocks noChangeAspect="1"/>
          </p:cNvPicPr>
          <p:nvPr/>
        </p:nvPicPr>
        <p:blipFill>
          <a:blip r:embed="rId5"/>
          <a:stretch>
            <a:fillRect/>
          </a:stretch>
        </p:blipFill>
        <p:spPr>
          <a:xfrm rot="18979565">
            <a:off x="4153780" y="2375779"/>
            <a:ext cx="109148" cy="102561"/>
          </a:xfrm>
          <a:prstGeom prst="rect">
            <a:avLst/>
          </a:prstGeom>
        </p:spPr>
      </p:pic>
      <p:cxnSp>
        <p:nvCxnSpPr>
          <p:cNvPr id="29" name="Straight Connector 28">
            <a:extLst>
              <a:ext uri="{FF2B5EF4-FFF2-40B4-BE49-F238E27FC236}">
                <a16:creationId xmlns:a16="http://schemas.microsoft.com/office/drawing/2014/main" id="{7AE86A4A-F964-5892-64D8-DF6CA54DF6A2}"/>
              </a:ext>
            </a:extLst>
          </p:cNvPr>
          <p:cNvCxnSpPr>
            <a:cxnSpLocks/>
          </p:cNvCxnSpPr>
          <p:nvPr/>
        </p:nvCxnSpPr>
        <p:spPr>
          <a:xfrm>
            <a:off x="4514004" y="3303464"/>
            <a:ext cx="1308808" cy="1384682"/>
          </a:xfrm>
          <a:prstGeom prst="line">
            <a:avLst/>
          </a:prstGeom>
          <a:ln w="28575">
            <a:prstDash val="sysDot"/>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DFCC30AB-2022-0C3B-DC0A-D08C18204D11}"/>
              </a:ext>
            </a:extLst>
          </p:cNvPr>
          <p:cNvCxnSpPr>
            <a:cxnSpLocks/>
          </p:cNvCxnSpPr>
          <p:nvPr/>
        </p:nvCxnSpPr>
        <p:spPr>
          <a:xfrm flipH="1">
            <a:off x="3846905" y="2721749"/>
            <a:ext cx="169003" cy="124292"/>
          </a:xfrm>
          <a:prstGeom prst="line">
            <a:avLst/>
          </a:prstGeom>
          <a:ln w="28575">
            <a:prstDash val="sysDot"/>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14A4E2D4-ECE9-DA3B-AB04-E95C984BD012}"/>
              </a:ext>
            </a:extLst>
          </p:cNvPr>
          <p:cNvCxnSpPr>
            <a:cxnSpLocks/>
          </p:cNvCxnSpPr>
          <p:nvPr/>
        </p:nvCxnSpPr>
        <p:spPr>
          <a:xfrm>
            <a:off x="4031655" y="2709279"/>
            <a:ext cx="116039" cy="109380"/>
          </a:xfrm>
          <a:prstGeom prst="line">
            <a:avLst/>
          </a:prstGeom>
          <a:ln w="28575">
            <a:prstDash val="sysDot"/>
          </a:ln>
        </p:spPr>
        <p:style>
          <a:lnRef idx="2">
            <a:schemeClr val="accent1"/>
          </a:lnRef>
          <a:fillRef idx="0">
            <a:schemeClr val="accent1"/>
          </a:fillRef>
          <a:effectRef idx="1">
            <a:schemeClr val="accent1"/>
          </a:effectRef>
          <a:fontRef idx="minor">
            <a:schemeClr val="tx1"/>
          </a:fontRef>
        </p:style>
      </p:cxnSp>
      <p:cxnSp>
        <p:nvCxnSpPr>
          <p:cNvPr id="1024" name="Straight Connector 1023">
            <a:extLst>
              <a:ext uri="{FF2B5EF4-FFF2-40B4-BE49-F238E27FC236}">
                <a16:creationId xmlns:a16="http://schemas.microsoft.com/office/drawing/2014/main" id="{128E8F35-465B-8407-B8C6-C8EBDBF0274C}"/>
              </a:ext>
            </a:extLst>
          </p:cNvPr>
          <p:cNvCxnSpPr>
            <a:cxnSpLocks/>
          </p:cNvCxnSpPr>
          <p:nvPr/>
        </p:nvCxnSpPr>
        <p:spPr>
          <a:xfrm flipH="1" flipV="1">
            <a:off x="3686091" y="2733368"/>
            <a:ext cx="152395" cy="124787"/>
          </a:xfrm>
          <a:prstGeom prst="line">
            <a:avLst/>
          </a:prstGeom>
          <a:ln w="28575">
            <a:prstDash val="sysDot"/>
          </a:ln>
        </p:spPr>
        <p:style>
          <a:lnRef idx="2">
            <a:schemeClr val="accent1"/>
          </a:lnRef>
          <a:fillRef idx="0">
            <a:schemeClr val="accent1"/>
          </a:fillRef>
          <a:effectRef idx="1">
            <a:schemeClr val="accent1"/>
          </a:effectRef>
          <a:fontRef idx="minor">
            <a:schemeClr val="tx1"/>
          </a:fontRef>
        </p:style>
      </p:cxnSp>
      <p:cxnSp>
        <p:nvCxnSpPr>
          <p:cNvPr id="1025" name="Straight Connector 1024">
            <a:extLst>
              <a:ext uri="{FF2B5EF4-FFF2-40B4-BE49-F238E27FC236}">
                <a16:creationId xmlns:a16="http://schemas.microsoft.com/office/drawing/2014/main" id="{7744C1C1-C25E-8B5B-6830-5BA79DAA158A}"/>
              </a:ext>
            </a:extLst>
          </p:cNvPr>
          <p:cNvCxnSpPr>
            <a:cxnSpLocks/>
          </p:cNvCxnSpPr>
          <p:nvPr/>
        </p:nvCxnSpPr>
        <p:spPr>
          <a:xfrm flipV="1">
            <a:off x="3686090" y="2595432"/>
            <a:ext cx="178338" cy="137936"/>
          </a:xfrm>
          <a:prstGeom prst="line">
            <a:avLst/>
          </a:prstGeom>
          <a:ln w="28575">
            <a:prstDash val="sysDot"/>
          </a:ln>
        </p:spPr>
        <p:style>
          <a:lnRef idx="2">
            <a:schemeClr val="accent1"/>
          </a:lnRef>
          <a:fillRef idx="0">
            <a:schemeClr val="accent1"/>
          </a:fillRef>
          <a:effectRef idx="1">
            <a:schemeClr val="accent1"/>
          </a:effectRef>
          <a:fontRef idx="minor">
            <a:schemeClr val="tx1"/>
          </a:fontRef>
        </p:style>
      </p:cxnSp>
      <p:sp>
        <p:nvSpPr>
          <p:cNvPr id="1027" name="Oval 1026">
            <a:extLst>
              <a:ext uri="{FF2B5EF4-FFF2-40B4-BE49-F238E27FC236}">
                <a16:creationId xmlns:a16="http://schemas.microsoft.com/office/drawing/2014/main" id="{62015A2A-827F-ED42-55FD-D3DB44713FFB}"/>
              </a:ext>
            </a:extLst>
          </p:cNvPr>
          <p:cNvSpPr/>
          <p:nvPr/>
        </p:nvSpPr>
        <p:spPr>
          <a:xfrm>
            <a:off x="5410994" y="3521333"/>
            <a:ext cx="271378" cy="246710"/>
          </a:xfrm>
          <a:prstGeom prst="ellipse">
            <a:avLst/>
          </a:prstGeom>
          <a:solidFill>
            <a:srgbClr val="FF0000">
              <a:alpha val="3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28" name="Rectangle 1027">
            <a:extLst>
              <a:ext uri="{FF2B5EF4-FFF2-40B4-BE49-F238E27FC236}">
                <a16:creationId xmlns:a16="http://schemas.microsoft.com/office/drawing/2014/main" id="{25357696-B864-C0CD-DFA9-CF555FB00C41}"/>
              </a:ext>
            </a:extLst>
          </p:cNvPr>
          <p:cNvSpPr/>
          <p:nvPr/>
        </p:nvSpPr>
        <p:spPr>
          <a:xfrm rot="17250848">
            <a:off x="5503736" y="3605391"/>
            <a:ext cx="100907" cy="9437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350"/>
          </a:p>
        </p:txBody>
      </p:sp>
      <p:sp>
        <p:nvSpPr>
          <p:cNvPr id="1029" name="TextBox 1028">
            <a:extLst>
              <a:ext uri="{FF2B5EF4-FFF2-40B4-BE49-F238E27FC236}">
                <a16:creationId xmlns:a16="http://schemas.microsoft.com/office/drawing/2014/main" id="{9337723B-E3E5-E6BE-6312-8D2561E4FC73}"/>
              </a:ext>
            </a:extLst>
          </p:cNvPr>
          <p:cNvSpPr txBox="1"/>
          <p:nvPr/>
        </p:nvSpPr>
        <p:spPr>
          <a:xfrm rot="19124616">
            <a:off x="4576482" y="2388761"/>
            <a:ext cx="1121359" cy="207749"/>
          </a:xfrm>
          <a:prstGeom prst="rect">
            <a:avLst/>
          </a:prstGeom>
          <a:noFill/>
        </p:spPr>
        <p:txBody>
          <a:bodyPr wrap="square" rtlCol="0">
            <a:spAutoFit/>
          </a:bodyPr>
          <a:lstStyle/>
          <a:p>
            <a:r>
              <a:rPr lang="en-US" sz="600" b="1">
                <a:latin typeface="Arial" panose="020B0604020202020204" pitchFamily="34" charset="0"/>
                <a:cs typeface="Arial" panose="020B0604020202020204" pitchFamily="34" charset="0"/>
              </a:rPr>
              <a:t>Finish</a:t>
            </a:r>
            <a:r>
              <a:rPr lang="en-US" sz="750">
                <a:latin typeface="Arial" panose="020B0604020202020204" pitchFamily="34" charset="0"/>
                <a:cs typeface="Arial" panose="020B0604020202020204" pitchFamily="34" charset="0"/>
              </a:rPr>
              <a:t> </a:t>
            </a:r>
            <a:r>
              <a:rPr lang="en-US" sz="600" b="1">
                <a:latin typeface="Arial" panose="020B0604020202020204" pitchFamily="34" charset="0"/>
                <a:cs typeface="Arial" panose="020B0604020202020204" pitchFamily="34" charset="0"/>
              </a:rPr>
              <a:t>Tent</a:t>
            </a:r>
          </a:p>
        </p:txBody>
      </p:sp>
      <p:sp>
        <p:nvSpPr>
          <p:cNvPr id="1030" name="TextBox 1029">
            <a:extLst>
              <a:ext uri="{FF2B5EF4-FFF2-40B4-BE49-F238E27FC236}">
                <a16:creationId xmlns:a16="http://schemas.microsoft.com/office/drawing/2014/main" id="{5FD2B07A-C31B-9615-4577-F4902AE2F359}"/>
              </a:ext>
            </a:extLst>
          </p:cNvPr>
          <p:cNvSpPr txBox="1"/>
          <p:nvPr/>
        </p:nvSpPr>
        <p:spPr>
          <a:xfrm rot="19032020">
            <a:off x="4419125" y="2235797"/>
            <a:ext cx="1121359" cy="207749"/>
          </a:xfrm>
          <a:prstGeom prst="rect">
            <a:avLst/>
          </a:prstGeom>
          <a:noFill/>
        </p:spPr>
        <p:txBody>
          <a:bodyPr wrap="square" rtlCol="0">
            <a:spAutoFit/>
          </a:bodyPr>
          <a:lstStyle/>
          <a:p>
            <a:r>
              <a:rPr lang="en-US" sz="600" b="1">
                <a:latin typeface="Arial" panose="020B0604020202020204" pitchFamily="34" charset="0"/>
                <a:cs typeface="Arial" panose="020B0604020202020204" pitchFamily="34" charset="0"/>
              </a:rPr>
              <a:t>Scrutineers</a:t>
            </a:r>
            <a:r>
              <a:rPr lang="en-US" sz="750">
                <a:latin typeface="Arial" panose="020B0604020202020204" pitchFamily="34" charset="0"/>
                <a:cs typeface="Arial" panose="020B0604020202020204" pitchFamily="34" charset="0"/>
              </a:rPr>
              <a:t> </a:t>
            </a:r>
            <a:r>
              <a:rPr lang="en-US" sz="600" b="1">
                <a:latin typeface="Arial" panose="020B0604020202020204" pitchFamily="34" charset="0"/>
                <a:cs typeface="Arial" panose="020B0604020202020204" pitchFamily="34" charset="0"/>
              </a:rPr>
              <a:t>Tent</a:t>
            </a:r>
          </a:p>
        </p:txBody>
      </p:sp>
      <p:sp>
        <p:nvSpPr>
          <p:cNvPr id="1031" name="TextBox 1030">
            <a:extLst>
              <a:ext uri="{FF2B5EF4-FFF2-40B4-BE49-F238E27FC236}">
                <a16:creationId xmlns:a16="http://schemas.microsoft.com/office/drawing/2014/main" id="{DFDE9D43-52D2-1D6D-2B02-E16C02ED4760}"/>
              </a:ext>
            </a:extLst>
          </p:cNvPr>
          <p:cNvSpPr txBox="1"/>
          <p:nvPr/>
        </p:nvSpPr>
        <p:spPr>
          <a:xfrm rot="18995109">
            <a:off x="4275843" y="2137964"/>
            <a:ext cx="1121359" cy="184666"/>
          </a:xfrm>
          <a:prstGeom prst="rect">
            <a:avLst/>
          </a:prstGeom>
          <a:noFill/>
        </p:spPr>
        <p:txBody>
          <a:bodyPr wrap="square" rtlCol="0">
            <a:spAutoFit/>
          </a:bodyPr>
          <a:lstStyle/>
          <a:p>
            <a:r>
              <a:rPr lang="en-US" sz="600" b="1">
                <a:latin typeface="Arial" panose="020B0604020202020204" pitchFamily="34" charset="0"/>
                <a:cs typeface="Arial" panose="020B0604020202020204" pitchFamily="34" charset="0"/>
              </a:rPr>
              <a:t>Presentation</a:t>
            </a:r>
            <a:r>
              <a:rPr lang="en-US" sz="600">
                <a:latin typeface="Arial" panose="020B0604020202020204" pitchFamily="34" charset="0"/>
                <a:cs typeface="Arial" panose="020B0604020202020204" pitchFamily="34" charset="0"/>
              </a:rPr>
              <a:t> </a:t>
            </a:r>
            <a:r>
              <a:rPr lang="en-US" sz="600" b="1">
                <a:latin typeface="Arial" panose="020B0604020202020204" pitchFamily="34" charset="0"/>
                <a:cs typeface="Arial" panose="020B0604020202020204" pitchFamily="34" charset="0"/>
              </a:rPr>
              <a:t>Tent</a:t>
            </a:r>
          </a:p>
        </p:txBody>
      </p:sp>
      <p:sp>
        <p:nvSpPr>
          <p:cNvPr id="1032" name="TextBox 1031">
            <a:extLst>
              <a:ext uri="{FF2B5EF4-FFF2-40B4-BE49-F238E27FC236}">
                <a16:creationId xmlns:a16="http://schemas.microsoft.com/office/drawing/2014/main" id="{CA056576-E6A5-C819-8A8E-2B6975C045FC}"/>
              </a:ext>
            </a:extLst>
          </p:cNvPr>
          <p:cNvSpPr txBox="1"/>
          <p:nvPr/>
        </p:nvSpPr>
        <p:spPr>
          <a:xfrm rot="2560038">
            <a:off x="3880588" y="3207741"/>
            <a:ext cx="1382825" cy="230832"/>
          </a:xfrm>
          <a:prstGeom prst="rect">
            <a:avLst/>
          </a:prstGeom>
          <a:noFill/>
        </p:spPr>
        <p:txBody>
          <a:bodyPr wrap="square" rtlCol="0">
            <a:spAutoFit/>
          </a:bodyPr>
          <a:lstStyle/>
          <a:p>
            <a:r>
              <a:rPr lang="en-US" sz="450" b="1">
                <a:latin typeface="Arial" panose="020B0604020202020204" pitchFamily="34" charset="0"/>
                <a:cs typeface="Arial" panose="020B0604020202020204" pitchFamily="34" charset="0"/>
              </a:rPr>
              <a:t>Medal Holding Area</a:t>
            </a:r>
          </a:p>
          <a:p>
            <a:r>
              <a:rPr lang="en-US" sz="450" b="1">
                <a:latin typeface="Arial" panose="020B0604020202020204" pitchFamily="34" charset="0"/>
                <a:cs typeface="Arial" panose="020B0604020202020204" pitchFamily="34" charset="0"/>
              </a:rPr>
              <a:t> </a:t>
            </a:r>
          </a:p>
        </p:txBody>
      </p:sp>
      <p:sp>
        <p:nvSpPr>
          <p:cNvPr id="1033" name="TextBox 1032">
            <a:extLst>
              <a:ext uri="{FF2B5EF4-FFF2-40B4-BE49-F238E27FC236}">
                <a16:creationId xmlns:a16="http://schemas.microsoft.com/office/drawing/2014/main" id="{EF76EB9E-D720-8899-6690-4B4C990862C5}"/>
              </a:ext>
            </a:extLst>
          </p:cNvPr>
          <p:cNvSpPr txBox="1"/>
          <p:nvPr/>
        </p:nvSpPr>
        <p:spPr>
          <a:xfrm>
            <a:off x="4348363" y="5746316"/>
            <a:ext cx="1121359" cy="184666"/>
          </a:xfrm>
          <a:prstGeom prst="rect">
            <a:avLst/>
          </a:prstGeom>
          <a:noFill/>
        </p:spPr>
        <p:txBody>
          <a:bodyPr wrap="square" rtlCol="0">
            <a:spAutoFit/>
          </a:bodyPr>
          <a:lstStyle/>
          <a:p>
            <a:r>
              <a:rPr lang="en-US" sz="600" b="1">
                <a:latin typeface="Arial" panose="020B0604020202020204" pitchFamily="34" charset="0"/>
                <a:cs typeface="Arial" panose="020B0604020202020204" pitchFamily="34" charset="0"/>
              </a:rPr>
              <a:t>Finish Announcers Pod</a:t>
            </a:r>
          </a:p>
        </p:txBody>
      </p:sp>
      <p:sp>
        <p:nvSpPr>
          <p:cNvPr id="1034" name="TextBox 1033">
            <a:extLst>
              <a:ext uri="{FF2B5EF4-FFF2-40B4-BE49-F238E27FC236}">
                <a16:creationId xmlns:a16="http://schemas.microsoft.com/office/drawing/2014/main" id="{D28B2C80-C9EB-2559-28C4-88175B46C57F}"/>
              </a:ext>
            </a:extLst>
          </p:cNvPr>
          <p:cNvSpPr txBox="1"/>
          <p:nvPr/>
        </p:nvSpPr>
        <p:spPr>
          <a:xfrm rot="15558425">
            <a:off x="2937962" y="3558439"/>
            <a:ext cx="1121359" cy="207749"/>
          </a:xfrm>
          <a:prstGeom prst="rect">
            <a:avLst/>
          </a:prstGeom>
          <a:noFill/>
        </p:spPr>
        <p:txBody>
          <a:bodyPr wrap="square" rtlCol="0">
            <a:spAutoFit/>
          </a:bodyPr>
          <a:lstStyle/>
          <a:p>
            <a:r>
              <a:rPr lang="en-US" sz="750">
                <a:solidFill>
                  <a:srgbClr val="FF0000"/>
                </a:solidFill>
                <a:latin typeface="Arial" panose="020B0604020202020204" pitchFamily="34" charset="0"/>
                <a:cs typeface="Arial" panose="020B0604020202020204" pitchFamily="34" charset="0"/>
              </a:rPr>
              <a:t>Out of Bounds Area</a:t>
            </a:r>
            <a:endParaRPr lang="en-US" sz="750">
              <a:latin typeface="Arial" panose="020B0604020202020204" pitchFamily="34" charset="0"/>
              <a:cs typeface="Arial" panose="020B0604020202020204" pitchFamily="34" charset="0"/>
            </a:endParaRPr>
          </a:p>
        </p:txBody>
      </p:sp>
      <p:sp>
        <p:nvSpPr>
          <p:cNvPr id="1035" name="TextBox 1034">
            <a:extLst>
              <a:ext uri="{FF2B5EF4-FFF2-40B4-BE49-F238E27FC236}">
                <a16:creationId xmlns:a16="http://schemas.microsoft.com/office/drawing/2014/main" id="{73AC02B8-7CF8-78DA-1D95-8811670352D2}"/>
              </a:ext>
            </a:extLst>
          </p:cNvPr>
          <p:cNvSpPr txBox="1"/>
          <p:nvPr/>
        </p:nvSpPr>
        <p:spPr>
          <a:xfrm rot="16535410">
            <a:off x="4387824" y="4219540"/>
            <a:ext cx="1121359" cy="207749"/>
          </a:xfrm>
          <a:prstGeom prst="rect">
            <a:avLst/>
          </a:prstGeom>
          <a:noFill/>
        </p:spPr>
        <p:txBody>
          <a:bodyPr wrap="square" rtlCol="0">
            <a:spAutoFit/>
          </a:bodyPr>
          <a:lstStyle/>
          <a:p>
            <a:r>
              <a:rPr lang="en-US" sz="750" b="1">
                <a:latin typeface="Arial" panose="020B0604020202020204" pitchFamily="34" charset="0"/>
                <a:cs typeface="Arial" panose="020B0604020202020204" pitchFamily="34" charset="0"/>
              </a:rPr>
              <a:t>Spectators</a:t>
            </a:r>
          </a:p>
        </p:txBody>
      </p:sp>
      <p:sp>
        <p:nvSpPr>
          <p:cNvPr id="1036" name="TextBox 1035">
            <a:extLst>
              <a:ext uri="{FF2B5EF4-FFF2-40B4-BE49-F238E27FC236}">
                <a16:creationId xmlns:a16="http://schemas.microsoft.com/office/drawing/2014/main" id="{15349307-D883-64C0-DBCF-3C8F0B8D80A6}"/>
              </a:ext>
            </a:extLst>
          </p:cNvPr>
          <p:cNvSpPr txBox="1"/>
          <p:nvPr/>
        </p:nvSpPr>
        <p:spPr>
          <a:xfrm rot="19905635">
            <a:off x="4519406" y="5239132"/>
            <a:ext cx="1121359" cy="207749"/>
          </a:xfrm>
          <a:prstGeom prst="rect">
            <a:avLst/>
          </a:prstGeom>
          <a:noFill/>
        </p:spPr>
        <p:txBody>
          <a:bodyPr wrap="square" rtlCol="0">
            <a:spAutoFit/>
          </a:bodyPr>
          <a:lstStyle/>
          <a:p>
            <a:r>
              <a:rPr lang="en-US" sz="750" b="1">
                <a:latin typeface="Arial" panose="020B0604020202020204" pitchFamily="34" charset="0"/>
                <a:cs typeface="Arial" panose="020B0604020202020204" pitchFamily="34" charset="0"/>
              </a:rPr>
              <a:t>Participants</a:t>
            </a:r>
          </a:p>
        </p:txBody>
      </p:sp>
      <p:sp>
        <p:nvSpPr>
          <p:cNvPr id="1037" name="Oval 1036">
            <a:extLst>
              <a:ext uri="{FF2B5EF4-FFF2-40B4-BE49-F238E27FC236}">
                <a16:creationId xmlns:a16="http://schemas.microsoft.com/office/drawing/2014/main" id="{95297A94-9863-0A80-A329-7DA7AFA53588}"/>
              </a:ext>
            </a:extLst>
          </p:cNvPr>
          <p:cNvSpPr/>
          <p:nvPr/>
        </p:nvSpPr>
        <p:spPr>
          <a:xfrm>
            <a:off x="4188335" y="5756783"/>
            <a:ext cx="271378" cy="246710"/>
          </a:xfrm>
          <a:prstGeom prst="ellipse">
            <a:avLst/>
          </a:prstGeom>
          <a:solidFill>
            <a:srgbClr val="FF0000">
              <a:alpha val="3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38" name="Rectangle 1037">
            <a:extLst>
              <a:ext uri="{FF2B5EF4-FFF2-40B4-BE49-F238E27FC236}">
                <a16:creationId xmlns:a16="http://schemas.microsoft.com/office/drawing/2014/main" id="{5A4F5C0C-9730-2646-4183-79EE3F41B754}"/>
              </a:ext>
            </a:extLst>
          </p:cNvPr>
          <p:cNvSpPr/>
          <p:nvPr/>
        </p:nvSpPr>
        <p:spPr>
          <a:xfrm rot="17250848">
            <a:off x="4281077" y="5840841"/>
            <a:ext cx="100907" cy="9437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350"/>
          </a:p>
        </p:txBody>
      </p:sp>
      <p:sp>
        <p:nvSpPr>
          <p:cNvPr id="1039" name="Arc 1038">
            <a:extLst>
              <a:ext uri="{FF2B5EF4-FFF2-40B4-BE49-F238E27FC236}">
                <a16:creationId xmlns:a16="http://schemas.microsoft.com/office/drawing/2014/main" id="{0ECBE781-947C-0230-470D-DC2A9351E015}"/>
              </a:ext>
            </a:extLst>
          </p:cNvPr>
          <p:cNvSpPr/>
          <p:nvPr/>
        </p:nvSpPr>
        <p:spPr>
          <a:xfrm>
            <a:off x="4594034" y="3256769"/>
            <a:ext cx="877938" cy="617144"/>
          </a:xfrm>
          <a:prstGeom prst="arc">
            <a:avLst>
              <a:gd name="adj1" fmla="val 14872202"/>
              <a:gd name="adj2" fmla="val 0"/>
            </a:avLst>
          </a:prstGeom>
          <a:ln>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350"/>
          </a:p>
        </p:txBody>
      </p:sp>
      <p:cxnSp>
        <p:nvCxnSpPr>
          <p:cNvPr id="1040" name="Straight Connector 1039">
            <a:extLst>
              <a:ext uri="{FF2B5EF4-FFF2-40B4-BE49-F238E27FC236}">
                <a16:creationId xmlns:a16="http://schemas.microsoft.com/office/drawing/2014/main" id="{C0F0AB98-4C12-03DF-BDED-E48373C384C2}"/>
              </a:ext>
            </a:extLst>
          </p:cNvPr>
          <p:cNvCxnSpPr/>
          <p:nvPr/>
        </p:nvCxnSpPr>
        <p:spPr>
          <a:xfrm flipH="1" flipV="1">
            <a:off x="4770699" y="2930944"/>
            <a:ext cx="712991" cy="590388"/>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1041" name="TextBox 1040">
            <a:extLst>
              <a:ext uri="{FF2B5EF4-FFF2-40B4-BE49-F238E27FC236}">
                <a16:creationId xmlns:a16="http://schemas.microsoft.com/office/drawing/2014/main" id="{C6994CD0-8508-BF8C-0B29-CB6644D044BF}"/>
              </a:ext>
            </a:extLst>
          </p:cNvPr>
          <p:cNvSpPr txBox="1"/>
          <p:nvPr/>
        </p:nvSpPr>
        <p:spPr>
          <a:xfrm>
            <a:off x="1920532" y="3886969"/>
            <a:ext cx="876035" cy="323165"/>
          </a:xfrm>
          <a:prstGeom prst="rect">
            <a:avLst/>
          </a:prstGeom>
          <a:noFill/>
        </p:spPr>
        <p:txBody>
          <a:bodyPr wrap="square" rtlCol="0">
            <a:spAutoFit/>
          </a:bodyPr>
          <a:lstStyle/>
          <a:p>
            <a:r>
              <a:rPr lang="en-GB" sz="1500" b="1">
                <a:solidFill>
                  <a:srgbClr val="FF0000"/>
                </a:solidFill>
              </a:rPr>
              <a:t>HLS</a:t>
            </a:r>
          </a:p>
        </p:txBody>
      </p:sp>
      <p:sp>
        <p:nvSpPr>
          <p:cNvPr id="1042" name="Rectangle 1041">
            <a:extLst>
              <a:ext uri="{FF2B5EF4-FFF2-40B4-BE49-F238E27FC236}">
                <a16:creationId xmlns:a16="http://schemas.microsoft.com/office/drawing/2014/main" id="{69DF4EC6-D030-1DB6-8A3C-1DF7F62F2DD3}"/>
              </a:ext>
            </a:extLst>
          </p:cNvPr>
          <p:cNvSpPr/>
          <p:nvPr/>
        </p:nvSpPr>
        <p:spPr>
          <a:xfrm rot="16200000">
            <a:off x="6162560" y="2268877"/>
            <a:ext cx="134628" cy="10979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350"/>
          </a:p>
        </p:txBody>
      </p:sp>
      <p:cxnSp>
        <p:nvCxnSpPr>
          <p:cNvPr id="1043" name="Straight Connector 1042">
            <a:extLst>
              <a:ext uri="{FF2B5EF4-FFF2-40B4-BE49-F238E27FC236}">
                <a16:creationId xmlns:a16="http://schemas.microsoft.com/office/drawing/2014/main" id="{CD890CB6-1285-4E47-F5C7-BEBA726BB49A}"/>
              </a:ext>
            </a:extLst>
          </p:cNvPr>
          <p:cNvCxnSpPr>
            <a:cxnSpLocks/>
          </p:cNvCxnSpPr>
          <p:nvPr/>
        </p:nvCxnSpPr>
        <p:spPr>
          <a:xfrm flipH="1">
            <a:off x="6166242" y="3673302"/>
            <a:ext cx="15369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044" name="Oval 1043">
            <a:extLst>
              <a:ext uri="{FF2B5EF4-FFF2-40B4-BE49-F238E27FC236}">
                <a16:creationId xmlns:a16="http://schemas.microsoft.com/office/drawing/2014/main" id="{6D05B976-99F5-CA0C-D0CF-69FA7EF145D9}"/>
              </a:ext>
            </a:extLst>
          </p:cNvPr>
          <p:cNvSpPr/>
          <p:nvPr/>
        </p:nvSpPr>
        <p:spPr>
          <a:xfrm>
            <a:off x="6160050" y="2441167"/>
            <a:ext cx="136426" cy="141274"/>
          </a:xfrm>
          <a:prstGeom prst="ellipse">
            <a:avLst/>
          </a:prstGeom>
          <a:solidFill>
            <a:srgbClr val="FF0000">
              <a:alpha val="3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45" name="TextBox 1044">
            <a:extLst>
              <a:ext uri="{FF2B5EF4-FFF2-40B4-BE49-F238E27FC236}">
                <a16:creationId xmlns:a16="http://schemas.microsoft.com/office/drawing/2014/main" id="{9C388E67-6F11-43C3-BC7A-8D777EB243ED}"/>
              </a:ext>
            </a:extLst>
          </p:cNvPr>
          <p:cNvSpPr txBox="1"/>
          <p:nvPr/>
        </p:nvSpPr>
        <p:spPr>
          <a:xfrm>
            <a:off x="6382053" y="2261582"/>
            <a:ext cx="775942" cy="207749"/>
          </a:xfrm>
          <a:prstGeom prst="rect">
            <a:avLst/>
          </a:prstGeom>
          <a:noFill/>
        </p:spPr>
        <p:txBody>
          <a:bodyPr wrap="square" rtlCol="0">
            <a:spAutoFit/>
          </a:bodyPr>
          <a:lstStyle/>
          <a:p>
            <a:r>
              <a:rPr lang="en-US" sz="750" b="1">
                <a:latin typeface="Arial" panose="020B0604020202020204" pitchFamily="34" charset="0"/>
                <a:cs typeface="Arial" panose="020B0604020202020204" pitchFamily="34" charset="0"/>
              </a:rPr>
              <a:t>Generator</a:t>
            </a:r>
          </a:p>
        </p:txBody>
      </p:sp>
      <p:sp>
        <p:nvSpPr>
          <p:cNvPr id="1046" name="TextBox 1045">
            <a:extLst>
              <a:ext uri="{FF2B5EF4-FFF2-40B4-BE49-F238E27FC236}">
                <a16:creationId xmlns:a16="http://schemas.microsoft.com/office/drawing/2014/main" id="{EDAD25BE-93E3-FE1F-3393-C890B0514DB3}"/>
              </a:ext>
            </a:extLst>
          </p:cNvPr>
          <p:cNvSpPr txBox="1"/>
          <p:nvPr/>
        </p:nvSpPr>
        <p:spPr>
          <a:xfrm>
            <a:off x="6367098" y="2398454"/>
            <a:ext cx="958216" cy="207749"/>
          </a:xfrm>
          <a:prstGeom prst="rect">
            <a:avLst/>
          </a:prstGeom>
          <a:noFill/>
        </p:spPr>
        <p:txBody>
          <a:bodyPr wrap="square" rtlCol="0">
            <a:spAutoFit/>
          </a:bodyPr>
          <a:lstStyle/>
          <a:p>
            <a:r>
              <a:rPr lang="en-US" sz="750" b="1">
                <a:latin typeface="Arial" panose="020B0604020202020204" pitchFamily="34" charset="0"/>
                <a:cs typeface="Arial" panose="020B0604020202020204" pitchFamily="34" charset="0"/>
              </a:rPr>
              <a:t>Safety Zone </a:t>
            </a:r>
          </a:p>
        </p:txBody>
      </p:sp>
      <p:sp>
        <p:nvSpPr>
          <p:cNvPr id="1047" name="TextBox 1046">
            <a:extLst>
              <a:ext uri="{FF2B5EF4-FFF2-40B4-BE49-F238E27FC236}">
                <a16:creationId xmlns:a16="http://schemas.microsoft.com/office/drawing/2014/main" id="{7EFED152-F40F-6FE7-A44E-9F911BE050EE}"/>
              </a:ext>
            </a:extLst>
          </p:cNvPr>
          <p:cNvSpPr txBox="1"/>
          <p:nvPr/>
        </p:nvSpPr>
        <p:spPr>
          <a:xfrm>
            <a:off x="6362670" y="2585914"/>
            <a:ext cx="775942" cy="323165"/>
          </a:xfrm>
          <a:prstGeom prst="rect">
            <a:avLst/>
          </a:prstGeom>
          <a:noFill/>
        </p:spPr>
        <p:txBody>
          <a:bodyPr wrap="square" rtlCol="0">
            <a:spAutoFit/>
          </a:bodyPr>
          <a:lstStyle/>
          <a:p>
            <a:r>
              <a:rPr lang="en-US" sz="750" b="1">
                <a:latin typeface="Arial" panose="020B0604020202020204" pitchFamily="34" charset="0"/>
                <a:cs typeface="Arial" panose="020B0604020202020204" pitchFamily="34" charset="0"/>
              </a:rPr>
              <a:t>High Voltage Power cable</a:t>
            </a:r>
          </a:p>
        </p:txBody>
      </p:sp>
      <p:sp>
        <p:nvSpPr>
          <p:cNvPr id="1048" name="TextBox 1047">
            <a:extLst>
              <a:ext uri="{FF2B5EF4-FFF2-40B4-BE49-F238E27FC236}">
                <a16:creationId xmlns:a16="http://schemas.microsoft.com/office/drawing/2014/main" id="{75428063-564A-E022-086B-E668F3208B1A}"/>
              </a:ext>
            </a:extLst>
          </p:cNvPr>
          <p:cNvSpPr txBox="1"/>
          <p:nvPr/>
        </p:nvSpPr>
        <p:spPr>
          <a:xfrm>
            <a:off x="6378038" y="2059468"/>
            <a:ext cx="775942" cy="207749"/>
          </a:xfrm>
          <a:prstGeom prst="rect">
            <a:avLst/>
          </a:prstGeom>
          <a:noFill/>
        </p:spPr>
        <p:txBody>
          <a:bodyPr wrap="square" rtlCol="0">
            <a:spAutoFit/>
          </a:bodyPr>
          <a:lstStyle/>
          <a:p>
            <a:r>
              <a:rPr lang="en-US" sz="750" b="1" u="sng">
                <a:latin typeface="Arial" panose="020B0604020202020204" pitchFamily="34" charset="0"/>
                <a:cs typeface="Arial" panose="020B0604020202020204" pitchFamily="34" charset="0"/>
              </a:rPr>
              <a:t>Power </a:t>
            </a:r>
          </a:p>
        </p:txBody>
      </p:sp>
      <p:sp>
        <p:nvSpPr>
          <p:cNvPr id="1049" name="Rectangle 1048">
            <a:extLst>
              <a:ext uri="{FF2B5EF4-FFF2-40B4-BE49-F238E27FC236}">
                <a16:creationId xmlns:a16="http://schemas.microsoft.com/office/drawing/2014/main" id="{C1EB617D-1AB8-081A-8F32-A3EEB9CC6DC7}"/>
              </a:ext>
            </a:extLst>
          </p:cNvPr>
          <p:cNvSpPr/>
          <p:nvPr/>
        </p:nvSpPr>
        <p:spPr>
          <a:xfrm rot="16200000">
            <a:off x="134526" y="4960298"/>
            <a:ext cx="175115" cy="149813"/>
          </a:xfrm>
          <a:prstGeom prst="rect">
            <a:avLst/>
          </a:prstGeom>
          <a:solidFill>
            <a:schemeClr val="accent6">
              <a:lumMod val="60000"/>
              <a:lumOff val="4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50" name="Rectangle 1049">
            <a:extLst>
              <a:ext uri="{FF2B5EF4-FFF2-40B4-BE49-F238E27FC236}">
                <a16:creationId xmlns:a16="http://schemas.microsoft.com/office/drawing/2014/main" id="{F5D96B10-84C2-E7C2-2BA3-4404891F0001}"/>
              </a:ext>
            </a:extLst>
          </p:cNvPr>
          <p:cNvSpPr/>
          <p:nvPr/>
        </p:nvSpPr>
        <p:spPr>
          <a:xfrm rot="16200000">
            <a:off x="149001" y="5189332"/>
            <a:ext cx="133798" cy="12198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051" name="Picture 1050">
            <a:extLst>
              <a:ext uri="{FF2B5EF4-FFF2-40B4-BE49-F238E27FC236}">
                <a16:creationId xmlns:a16="http://schemas.microsoft.com/office/drawing/2014/main" id="{D341A50A-7229-FC76-381D-5777E132F800}"/>
              </a:ext>
            </a:extLst>
          </p:cNvPr>
          <p:cNvPicPr>
            <a:picLocks noChangeAspect="1"/>
          </p:cNvPicPr>
          <p:nvPr/>
        </p:nvPicPr>
        <p:blipFill>
          <a:blip r:embed="rId5"/>
          <a:stretch>
            <a:fillRect/>
          </a:stretch>
        </p:blipFill>
        <p:spPr>
          <a:xfrm>
            <a:off x="157590" y="5373315"/>
            <a:ext cx="109148" cy="102561"/>
          </a:xfrm>
          <a:prstGeom prst="rect">
            <a:avLst/>
          </a:prstGeom>
        </p:spPr>
      </p:pic>
      <p:sp>
        <p:nvSpPr>
          <p:cNvPr id="1052" name="Curved Up Ribbon 23">
            <a:extLst>
              <a:ext uri="{FF2B5EF4-FFF2-40B4-BE49-F238E27FC236}">
                <a16:creationId xmlns:a16="http://schemas.microsoft.com/office/drawing/2014/main" id="{4100D583-2AA7-98F5-68AA-23883FA6B506}"/>
              </a:ext>
            </a:extLst>
          </p:cNvPr>
          <p:cNvSpPr/>
          <p:nvPr/>
        </p:nvSpPr>
        <p:spPr>
          <a:xfrm>
            <a:off x="70026" y="5586463"/>
            <a:ext cx="351504" cy="133798"/>
          </a:xfrm>
          <a:prstGeom prst="ellipseRibbon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53" name="TextBox 1052">
            <a:extLst>
              <a:ext uri="{FF2B5EF4-FFF2-40B4-BE49-F238E27FC236}">
                <a16:creationId xmlns:a16="http://schemas.microsoft.com/office/drawing/2014/main" id="{7268766A-FE31-C569-A264-5F244199F8B6}"/>
              </a:ext>
            </a:extLst>
          </p:cNvPr>
          <p:cNvSpPr txBox="1"/>
          <p:nvPr/>
        </p:nvSpPr>
        <p:spPr>
          <a:xfrm>
            <a:off x="418524" y="4947646"/>
            <a:ext cx="863600" cy="184666"/>
          </a:xfrm>
          <a:prstGeom prst="rect">
            <a:avLst/>
          </a:prstGeom>
          <a:noFill/>
        </p:spPr>
        <p:txBody>
          <a:bodyPr wrap="square" rtlCol="0">
            <a:spAutoFit/>
          </a:bodyPr>
          <a:lstStyle/>
          <a:p>
            <a:r>
              <a:rPr lang="en-GB" sz="600" b="1"/>
              <a:t>Finish Tent 18”24</a:t>
            </a:r>
          </a:p>
        </p:txBody>
      </p:sp>
      <p:sp>
        <p:nvSpPr>
          <p:cNvPr id="1054" name="TextBox 1053">
            <a:extLst>
              <a:ext uri="{FF2B5EF4-FFF2-40B4-BE49-F238E27FC236}">
                <a16:creationId xmlns:a16="http://schemas.microsoft.com/office/drawing/2014/main" id="{5162F3E0-40D5-BA93-3187-096770245642}"/>
              </a:ext>
            </a:extLst>
          </p:cNvPr>
          <p:cNvSpPr txBox="1"/>
          <p:nvPr/>
        </p:nvSpPr>
        <p:spPr>
          <a:xfrm>
            <a:off x="418524" y="5139025"/>
            <a:ext cx="1015944" cy="276999"/>
          </a:xfrm>
          <a:prstGeom prst="rect">
            <a:avLst/>
          </a:prstGeom>
          <a:noFill/>
        </p:spPr>
        <p:txBody>
          <a:bodyPr wrap="square" rtlCol="0">
            <a:spAutoFit/>
          </a:bodyPr>
          <a:lstStyle/>
          <a:p>
            <a:r>
              <a:rPr lang="en-GB" sz="600" b="1"/>
              <a:t>Scrutineers Tent 12”8</a:t>
            </a:r>
          </a:p>
          <a:p>
            <a:r>
              <a:rPr lang="en-GB" sz="600" b="1"/>
              <a:t>Presentation Tent 9”9</a:t>
            </a:r>
          </a:p>
        </p:txBody>
      </p:sp>
      <p:sp>
        <p:nvSpPr>
          <p:cNvPr id="1055" name="TextBox 1054">
            <a:extLst>
              <a:ext uri="{FF2B5EF4-FFF2-40B4-BE49-F238E27FC236}">
                <a16:creationId xmlns:a16="http://schemas.microsoft.com/office/drawing/2014/main" id="{18AE599F-F1F4-2E6E-FE74-7B436F879B14}"/>
              </a:ext>
            </a:extLst>
          </p:cNvPr>
          <p:cNvSpPr txBox="1"/>
          <p:nvPr/>
        </p:nvSpPr>
        <p:spPr>
          <a:xfrm>
            <a:off x="418524" y="5366500"/>
            <a:ext cx="863600" cy="184666"/>
          </a:xfrm>
          <a:prstGeom prst="rect">
            <a:avLst/>
          </a:prstGeom>
          <a:noFill/>
        </p:spPr>
        <p:txBody>
          <a:bodyPr wrap="square" rtlCol="0">
            <a:spAutoFit/>
          </a:bodyPr>
          <a:lstStyle/>
          <a:p>
            <a:r>
              <a:rPr lang="en-GB" sz="600" b="1"/>
              <a:t>First Air Tent 9”9</a:t>
            </a:r>
          </a:p>
        </p:txBody>
      </p:sp>
      <p:sp>
        <p:nvSpPr>
          <p:cNvPr id="1056" name="TextBox 1055">
            <a:extLst>
              <a:ext uri="{FF2B5EF4-FFF2-40B4-BE49-F238E27FC236}">
                <a16:creationId xmlns:a16="http://schemas.microsoft.com/office/drawing/2014/main" id="{EFBB5593-3232-054A-BE55-19FFFF23C30C}"/>
              </a:ext>
            </a:extLst>
          </p:cNvPr>
          <p:cNvSpPr txBox="1"/>
          <p:nvPr/>
        </p:nvSpPr>
        <p:spPr>
          <a:xfrm>
            <a:off x="418524" y="5599379"/>
            <a:ext cx="863600" cy="184666"/>
          </a:xfrm>
          <a:prstGeom prst="rect">
            <a:avLst/>
          </a:prstGeom>
          <a:noFill/>
        </p:spPr>
        <p:txBody>
          <a:bodyPr wrap="square" rtlCol="0">
            <a:spAutoFit/>
          </a:bodyPr>
          <a:lstStyle/>
          <a:p>
            <a:r>
              <a:rPr lang="en-GB" sz="600" b="1"/>
              <a:t>Finish Arch</a:t>
            </a:r>
          </a:p>
        </p:txBody>
      </p:sp>
      <p:sp>
        <p:nvSpPr>
          <p:cNvPr id="1057" name="TextBox 1056">
            <a:extLst>
              <a:ext uri="{FF2B5EF4-FFF2-40B4-BE49-F238E27FC236}">
                <a16:creationId xmlns:a16="http://schemas.microsoft.com/office/drawing/2014/main" id="{A2FF9309-6331-C2B9-8F58-4538AF0ACC89}"/>
              </a:ext>
            </a:extLst>
          </p:cNvPr>
          <p:cNvSpPr txBox="1"/>
          <p:nvPr/>
        </p:nvSpPr>
        <p:spPr>
          <a:xfrm>
            <a:off x="61768" y="4558225"/>
            <a:ext cx="775942" cy="207749"/>
          </a:xfrm>
          <a:prstGeom prst="rect">
            <a:avLst/>
          </a:prstGeom>
          <a:noFill/>
        </p:spPr>
        <p:txBody>
          <a:bodyPr wrap="square" rtlCol="0">
            <a:spAutoFit/>
          </a:bodyPr>
          <a:lstStyle/>
          <a:p>
            <a:r>
              <a:rPr lang="en-US" sz="750" b="1" u="sng">
                <a:latin typeface="Arial" panose="020B0604020202020204" pitchFamily="34" charset="0"/>
                <a:cs typeface="Arial" panose="020B0604020202020204" pitchFamily="34" charset="0"/>
              </a:rPr>
              <a:t>Key </a:t>
            </a:r>
          </a:p>
        </p:txBody>
      </p:sp>
      <p:cxnSp>
        <p:nvCxnSpPr>
          <p:cNvPr id="1058" name="Straight Connector 1057">
            <a:extLst>
              <a:ext uri="{FF2B5EF4-FFF2-40B4-BE49-F238E27FC236}">
                <a16:creationId xmlns:a16="http://schemas.microsoft.com/office/drawing/2014/main" id="{4E3B7641-1931-FB1F-DD68-3FCAD255E406}"/>
              </a:ext>
            </a:extLst>
          </p:cNvPr>
          <p:cNvCxnSpPr>
            <a:cxnSpLocks/>
          </p:cNvCxnSpPr>
          <p:nvPr/>
        </p:nvCxnSpPr>
        <p:spPr>
          <a:xfrm flipH="1">
            <a:off x="70027" y="5870410"/>
            <a:ext cx="327962" cy="0"/>
          </a:xfrm>
          <a:prstGeom prst="line">
            <a:avLst/>
          </a:prstGeom>
          <a:ln w="28575">
            <a:prstDash val="sysDot"/>
          </a:ln>
        </p:spPr>
        <p:style>
          <a:lnRef idx="2">
            <a:schemeClr val="accent1"/>
          </a:lnRef>
          <a:fillRef idx="0">
            <a:schemeClr val="accent1"/>
          </a:fillRef>
          <a:effectRef idx="1">
            <a:schemeClr val="accent1"/>
          </a:effectRef>
          <a:fontRef idx="minor">
            <a:schemeClr val="tx1"/>
          </a:fontRef>
        </p:style>
      </p:cxnSp>
      <p:sp>
        <p:nvSpPr>
          <p:cNvPr id="1059" name="TextBox 1058">
            <a:extLst>
              <a:ext uri="{FF2B5EF4-FFF2-40B4-BE49-F238E27FC236}">
                <a16:creationId xmlns:a16="http://schemas.microsoft.com/office/drawing/2014/main" id="{D2C329ED-7DFB-349A-D23B-FFB753D2665F}"/>
              </a:ext>
            </a:extLst>
          </p:cNvPr>
          <p:cNvSpPr txBox="1"/>
          <p:nvPr/>
        </p:nvSpPr>
        <p:spPr>
          <a:xfrm>
            <a:off x="418524" y="5795733"/>
            <a:ext cx="1440358" cy="369332"/>
          </a:xfrm>
          <a:prstGeom prst="rect">
            <a:avLst/>
          </a:prstGeom>
          <a:noFill/>
        </p:spPr>
        <p:txBody>
          <a:bodyPr wrap="square" rtlCol="0">
            <a:spAutoFit/>
          </a:bodyPr>
          <a:lstStyle/>
          <a:p>
            <a:r>
              <a:rPr lang="en-GB" sz="600" b="1"/>
              <a:t>Fencing Barriers/Pickets and Rope (Fencing all around the Finish Arch and Finish Area to be made up of barriers)</a:t>
            </a:r>
          </a:p>
        </p:txBody>
      </p:sp>
      <p:cxnSp>
        <p:nvCxnSpPr>
          <p:cNvPr id="1060" name="Straight Arrow Connector 1059">
            <a:extLst>
              <a:ext uri="{FF2B5EF4-FFF2-40B4-BE49-F238E27FC236}">
                <a16:creationId xmlns:a16="http://schemas.microsoft.com/office/drawing/2014/main" id="{DCC2F1E7-1084-CB54-39F2-624F607DEEF6}"/>
              </a:ext>
            </a:extLst>
          </p:cNvPr>
          <p:cNvCxnSpPr/>
          <p:nvPr/>
        </p:nvCxnSpPr>
        <p:spPr>
          <a:xfrm flipV="1">
            <a:off x="2836295" y="2733368"/>
            <a:ext cx="1026992" cy="57009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061" name="TextBox 1060">
            <a:extLst>
              <a:ext uri="{FF2B5EF4-FFF2-40B4-BE49-F238E27FC236}">
                <a16:creationId xmlns:a16="http://schemas.microsoft.com/office/drawing/2014/main" id="{4309EF5F-6BDA-0E34-8D3D-9BA692E917F9}"/>
              </a:ext>
            </a:extLst>
          </p:cNvPr>
          <p:cNvSpPr txBox="1"/>
          <p:nvPr/>
        </p:nvSpPr>
        <p:spPr>
          <a:xfrm rot="19829110">
            <a:off x="2018949" y="3127623"/>
            <a:ext cx="1533896" cy="207749"/>
          </a:xfrm>
          <a:prstGeom prst="rect">
            <a:avLst/>
          </a:prstGeom>
          <a:noFill/>
        </p:spPr>
        <p:txBody>
          <a:bodyPr wrap="square" rtlCol="0">
            <a:spAutoFit/>
          </a:bodyPr>
          <a:lstStyle/>
          <a:p>
            <a:r>
              <a:rPr lang="en-GB" sz="750" b="1">
                <a:latin typeface="Arial" panose="020B0604020202020204" pitchFamily="34" charset="0"/>
                <a:cs typeface="Arial" panose="020B0604020202020204" pitchFamily="34" charset="0"/>
              </a:rPr>
              <a:t>Medal presentation area x 3</a:t>
            </a:r>
          </a:p>
        </p:txBody>
      </p:sp>
      <p:cxnSp>
        <p:nvCxnSpPr>
          <p:cNvPr id="1062" name="Straight Connector 1061">
            <a:extLst>
              <a:ext uri="{FF2B5EF4-FFF2-40B4-BE49-F238E27FC236}">
                <a16:creationId xmlns:a16="http://schemas.microsoft.com/office/drawing/2014/main" id="{501CF065-11C0-6B27-CEAD-05A92A75D099}"/>
              </a:ext>
            </a:extLst>
          </p:cNvPr>
          <p:cNvCxnSpPr>
            <a:stCxn id="1037" idx="2"/>
            <a:endCxn id="26" idx="2"/>
          </p:cNvCxnSpPr>
          <p:nvPr/>
        </p:nvCxnSpPr>
        <p:spPr>
          <a:xfrm flipH="1">
            <a:off x="4163267" y="5880138"/>
            <a:ext cx="25068" cy="116387"/>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1063" name="Oval 1062">
            <a:extLst>
              <a:ext uri="{FF2B5EF4-FFF2-40B4-BE49-F238E27FC236}">
                <a16:creationId xmlns:a16="http://schemas.microsoft.com/office/drawing/2014/main" id="{9F65949A-7C17-9381-899B-76F67C3AEA10}"/>
              </a:ext>
            </a:extLst>
          </p:cNvPr>
          <p:cNvSpPr/>
          <p:nvPr/>
        </p:nvSpPr>
        <p:spPr>
          <a:xfrm>
            <a:off x="3768685" y="5981481"/>
            <a:ext cx="63500" cy="61594"/>
          </a:xfrm>
          <a:prstGeom prst="ellipse">
            <a:avLst/>
          </a:prstGeom>
          <a:solidFill>
            <a:srgbClr val="FFF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64" name="Oval 1063">
            <a:extLst>
              <a:ext uri="{FF2B5EF4-FFF2-40B4-BE49-F238E27FC236}">
                <a16:creationId xmlns:a16="http://schemas.microsoft.com/office/drawing/2014/main" id="{A1F81E3E-FD4D-B4E8-B485-365184180724}"/>
              </a:ext>
            </a:extLst>
          </p:cNvPr>
          <p:cNvSpPr/>
          <p:nvPr/>
        </p:nvSpPr>
        <p:spPr>
          <a:xfrm>
            <a:off x="3659250" y="5993641"/>
            <a:ext cx="63500" cy="61594"/>
          </a:xfrm>
          <a:prstGeom prst="ellipse">
            <a:avLst/>
          </a:prstGeom>
          <a:solidFill>
            <a:srgbClr val="FFF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65" name="Oval 1064">
            <a:extLst>
              <a:ext uri="{FF2B5EF4-FFF2-40B4-BE49-F238E27FC236}">
                <a16:creationId xmlns:a16="http://schemas.microsoft.com/office/drawing/2014/main" id="{77C042C4-80DC-C87C-8589-96EA282F3AE8}"/>
              </a:ext>
            </a:extLst>
          </p:cNvPr>
          <p:cNvSpPr/>
          <p:nvPr/>
        </p:nvSpPr>
        <p:spPr>
          <a:xfrm>
            <a:off x="3890280" y="6107941"/>
            <a:ext cx="63500" cy="61594"/>
          </a:xfrm>
          <a:prstGeom prst="ellipse">
            <a:avLst/>
          </a:prstGeom>
          <a:solidFill>
            <a:srgbClr val="FFF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66" name="Oval 1065">
            <a:extLst>
              <a:ext uri="{FF2B5EF4-FFF2-40B4-BE49-F238E27FC236}">
                <a16:creationId xmlns:a16="http://schemas.microsoft.com/office/drawing/2014/main" id="{D3A61F46-6DFA-7C9E-98E3-EDBBE3264364}"/>
              </a:ext>
            </a:extLst>
          </p:cNvPr>
          <p:cNvSpPr/>
          <p:nvPr/>
        </p:nvSpPr>
        <p:spPr>
          <a:xfrm>
            <a:off x="3746798" y="6178468"/>
            <a:ext cx="63500" cy="61594"/>
          </a:xfrm>
          <a:prstGeom prst="ellipse">
            <a:avLst/>
          </a:prstGeom>
          <a:solidFill>
            <a:srgbClr val="FFF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67" name="Oval 1066">
            <a:extLst>
              <a:ext uri="{FF2B5EF4-FFF2-40B4-BE49-F238E27FC236}">
                <a16:creationId xmlns:a16="http://schemas.microsoft.com/office/drawing/2014/main" id="{31EF64DD-80B1-986B-6583-AADA8AA96BF7}"/>
              </a:ext>
            </a:extLst>
          </p:cNvPr>
          <p:cNvSpPr/>
          <p:nvPr/>
        </p:nvSpPr>
        <p:spPr>
          <a:xfrm>
            <a:off x="4052461" y="6000330"/>
            <a:ext cx="63500" cy="61594"/>
          </a:xfrm>
          <a:prstGeom prst="ellipse">
            <a:avLst/>
          </a:prstGeom>
          <a:solidFill>
            <a:srgbClr val="FFF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68" name="Oval 1067">
            <a:extLst>
              <a:ext uri="{FF2B5EF4-FFF2-40B4-BE49-F238E27FC236}">
                <a16:creationId xmlns:a16="http://schemas.microsoft.com/office/drawing/2014/main" id="{D044A831-86E9-90A3-74F5-904F78543A23}"/>
              </a:ext>
            </a:extLst>
          </p:cNvPr>
          <p:cNvSpPr/>
          <p:nvPr/>
        </p:nvSpPr>
        <p:spPr>
          <a:xfrm>
            <a:off x="3972211" y="6065992"/>
            <a:ext cx="63500" cy="61594"/>
          </a:xfrm>
          <a:prstGeom prst="ellipse">
            <a:avLst/>
          </a:prstGeom>
          <a:solidFill>
            <a:srgbClr val="FFF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69" name="Oval 1068">
            <a:extLst>
              <a:ext uri="{FF2B5EF4-FFF2-40B4-BE49-F238E27FC236}">
                <a16:creationId xmlns:a16="http://schemas.microsoft.com/office/drawing/2014/main" id="{094E920A-86F9-8C0A-C61D-042654A68DBA}"/>
              </a:ext>
            </a:extLst>
          </p:cNvPr>
          <p:cNvSpPr/>
          <p:nvPr/>
        </p:nvSpPr>
        <p:spPr>
          <a:xfrm>
            <a:off x="4872486" y="3711064"/>
            <a:ext cx="63500" cy="61594"/>
          </a:xfrm>
          <a:prstGeom prst="ellipse">
            <a:avLst/>
          </a:prstGeom>
          <a:solidFill>
            <a:srgbClr val="FFF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70" name="Oval 1069">
            <a:extLst>
              <a:ext uri="{FF2B5EF4-FFF2-40B4-BE49-F238E27FC236}">
                <a16:creationId xmlns:a16="http://schemas.microsoft.com/office/drawing/2014/main" id="{FBF3260B-D6A2-4C82-0777-675732175ED2}"/>
              </a:ext>
            </a:extLst>
          </p:cNvPr>
          <p:cNvSpPr/>
          <p:nvPr/>
        </p:nvSpPr>
        <p:spPr>
          <a:xfrm>
            <a:off x="5158560" y="3513406"/>
            <a:ext cx="63500" cy="61594"/>
          </a:xfrm>
          <a:prstGeom prst="ellipse">
            <a:avLst/>
          </a:prstGeom>
          <a:solidFill>
            <a:srgbClr val="FFF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71" name="Oval 1070">
            <a:extLst>
              <a:ext uri="{FF2B5EF4-FFF2-40B4-BE49-F238E27FC236}">
                <a16:creationId xmlns:a16="http://schemas.microsoft.com/office/drawing/2014/main" id="{E742ED8D-3B5C-D4A5-F433-870026A0F1D0}"/>
              </a:ext>
            </a:extLst>
          </p:cNvPr>
          <p:cNvSpPr/>
          <p:nvPr/>
        </p:nvSpPr>
        <p:spPr>
          <a:xfrm>
            <a:off x="4756043" y="3243154"/>
            <a:ext cx="63500" cy="61594"/>
          </a:xfrm>
          <a:prstGeom prst="ellipse">
            <a:avLst/>
          </a:prstGeom>
          <a:solidFill>
            <a:srgbClr val="FFF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72" name="Oval 1071">
            <a:extLst>
              <a:ext uri="{FF2B5EF4-FFF2-40B4-BE49-F238E27FC236}">
                <a16:creationId xmlns:a16="http://schemas.microsoft.com/office/drawing/2014/main" id="{776FEE86-7FE0-CA05-1D10-C6ECFD437BB2}"/>
              </a:ext>
            </a:extLst>
          </p:cNvPr>
          <p:cNvSpPr/>
          <p:nvPr/>
        </p:nvSpPr>
        <p:spPr>
          <a:xfrm>
            <a:off x="4617428" y="3333136"/>
            <a:ext cx="63500" cy="61594"/>
          </a:xfrm>
          <a:prstGeom prst="ellipse">
            <a:avLst/>
          </a:prstGeom>
          <a:solidFill>
            <a:srgbClr val="FFF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73" name="Oval 1072">
            <a:extLst>
              <a:ext uri="{FF2B5EF4-FFF2-40B4-BE49-F238E27FC236}">
                <a16:creationId xmlns:a16="http://schemas.microsoft.com/office/drawing/2014/main" id="{235A51C1-185A-E7E9-C98B-900819C74C9D}"/>
              </a:ext>
            </a:extLst>
          </p:cNvPr>
          <p:cNvSpPr/>
          <p:nvPr/>
        </p:nvSpPr>
        <p:spPr>
          <a:xfrm>
            <a:off x="4801994" y="3020473"/>
            <a:ext cx="63500" cy="61594"/>
          </a:xfrm>
          <a:prstGeom prst="ellipse">
            <a:avLst/>
          </a:prstGeom>
          <a:solidFill>
            <a:srgbClr val="FFF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74" name="Oval 1073">
            <a:extLst>
              <a:ext uri="{FF2B5EF4-FFF2-40B4-BE49-F238E27FC236}">
                <a16:creationId xmlns:a16="http://schemas.microsoft.com/office/drawing/2014/main" id="{53EDF6C8-F9A7-4637-A98A-D4FFAAE9158F}"/>
              </a:ext>
            </a:extLst>
          </p:cNvPr>
          <p:cNvSpPr/>
          <p:nvPr/>
        </p:nvSpPr>
        <p:spPr>
          <a:xfrm>
            <a:off x="4660867" y="2881460"/>
            <a:ext cx="63500" cy="61594"/>
          </a:xfrm>
          <a:prstGeom prst="ellipse">
            <a:avLst/>
          </a:prstGeom>
          <a:solidFill>
            <a:srgbClr val="FFF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75" name="Oval 1074">
            <a:extLst>
              <a:ext uri="{FF2B5EF4-FFF2-40B4-BE49-F238E27FC236}">
                <a16:creationId xmlns:a16="http://schemas.microsoft.com/office/drawing/2014/main" id="{C1A9B69D-BC0F-9CA3-FDFF-88AD86755C9B}"/>
              </a:ext>
            </a:extLst>
          </p:cNvPr>
          <p:cNvSpPr/>
          <p:nvPr/>
        </p:nvSpPr>
        <p:spPr>
          <a:xfrm>
            <a:off x="4599636" y="2824735"/>
            <a:ext cx="63500" cy="61594"/>
          </a:xfrm>
          <a:prstGeom prst="ellipse">
            <a:avLst/>
          </a:prstGeom>
          <a:solidFill>
            <a:srgbClr val="FFF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76" name="Oval 1075">
            <a:extLst>
              <a:ext uri="{FF2B5EF4-FFF2-40B4-BE49-F238E27FC236}">
                <a16:creationId xmlns:a16="http://schemas.microsoft.com/office/drawing/2014/main" id="{86518EB9-0A89-B9E3-2835-6D36D9A3FEA7}"/>
              </a:ext>
            </a:extLst>
          </p:cNvPr>
          <p:cNvSpPr/>
          <p:nvPr/>
        </p:nvSpPr>
        <p:spPr>
          <a:xfrm>
            <a:off x="4169959" y="2778664"/>
            <a:ext cx="63500" cy="61594"/>
          </a:xfrm>
          <a:prstGeom prst="ellipse">
            <a:avLst/>
          </a:prstGeom>
          <a:solidFill>
            <a:srgbClr val="FFF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77" name="Oval 1076">
            <a:extLst>
              <a:ext uri="{FF2B5EF4-FFF2-40B4-BE49-F238E27FC236}">
                <a16:creationId xmlns:a16="http://schemas.microsoft.com/office/drawing/2014/main" id="{785F6042-CCD6-DC2E-4F73-CC3EAC3BFB3E}"/>
              </a:ext>
            </a:extLst>
          </p:cNvPr>
          <p:cNvSpPr/>
          <p:nvPr/>
        </p:nvSpPr>
        <p:spPr>
          <a:xfrm>
            <a:off x="4060527" y="2674095"/>
            <a:ext cx="63500" cy="61594"/>
          </a:xfrm>
          <a:prstGeom prst="ellipse">
            <a:avLst/>
          </a:prstGeom>
          <a:solidFill>
            <a:srgbClr val="FFF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78" name="Oval 1077">
            <a:extLst>
              <a:ext uri="{FF2B5EF4-FFF2-40B4-BE49-F238E27FC236}">
                <a16:creationId xmlns:a16="http://schemas.microsoft.com/office/drawing/2014/main" id="{17D4358F-2BD5-D319-C584-0FAC2398A732}"/>
              </a:ext>
            </a:extLst>
          </p:cNvPr>
          <p:cNvSpPr/>
          <p:nvPr/>
        </p:nvSpPr>
        <p:spPr>
          <a:xfrm>
            <a:off x="3829498" y="2496567"/>
            <a:ext cx="63500" cy="61594"/>
          </a:xfrm>
          <a:prstGeom prst="ellipse">
            <a:avLst/>
          </a:prstGeom>
          <a:solidFill>
            <a:srgbClr val="FFF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79" name="Oval 1078">
            <a:extLst>
              <a:ext uri="{FF2B5EF4-FFF2-40B4-BE49-F238E27FC236}">
                <a16:creationId xmlns:a16="http://schemas.microsoft.com/office/drawing/2014/main" id="{56578C40-397C-4996-28CB-FAB2ED332A1A}"/>
              </a:ext>
            </a:extLst>
          </p:cNvPr>
          <p:cNvSpPr/>
          <p:nvPr/>
        </p:nvSpPr>
        <p:spPr>
          <a:xfrm>
            <a:off x="4002163" y="2401724"/>
            <a:ext cx="63500" cy="61594"/>
          </a:xfrm>
          <a:prstGeom prst="ellipse">
            <a:avLst/>
          </a:prstGeom>
          <a:solidFill>
            <a:srgbClr val="FFF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80" name="Oval 1079">
            <a:extLst>
              <a:ext uri="{FF2B5EF4-FFF2-40B4-BE49-F238E27FC236}">
                <a16:creationId xmlns:a16="http://schemas.microsoft.com/office/drawing/2014/main" id="{7D705AF3-4B41-1F2F-E892-CCCA9BB41FA9}"/>
              </a:ext>
            </a:extLst>
          </p:cNvPr>
          <p:cNvSpPr/>
          <p:nvPr/>
        </p:nvSpPr>
        <p:spPr>
          <a:xfrm>
            <a:off x="4126651" y="2617941"/>
            <a:ext cx="63500" cy="61594"/>
          </a:xfrm>
          <a:prstGeom prst="ellipse">
            <a:avLst/>
          </a:prstGeom>
          <a:solidFill>
            <a:srgbClr val="FFF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81" name="Oval 1080">
            <a:extLst>
              <a:ext uri="{FF2B5EF4-FFF2-40B4-BE49-F238E27FC236}">
                <a16:creationId xmlns:a16="http://schemas.microsoft.com/office/drawing/2014/main" id="{32512289-6DFF-7393-40FC-7175B3524742}"/>
              </a:ext>
            </a:extLst>
          </p:cNvPr>
          <p:cNvSpPr/>
          <p:nvPr/>
        </p:nvSpPr>
        <p:spPr>
          <a:xfrm>
            <a:off x="4323174" y="2922149"/>
            <a:ext cx="63500" cy="61594"/>
          </a:xfrm>
          <a:prstGeom prst="ellipse">
            <a:avLst/>
          </a:prstGeom>
          <a:solidFill>
            <a:srgbClr val="FFF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82" name="Oval 1081">
            <a:extLst>
              <a:ext uri="{FF2B5EF4-FFF2-40B4-BE49-F238E27FC236}">
                <a16:creationId xmlns:a16="http://schemas.microsoft.com/office/drawing/2014/main" id="{22E18FCF-B4C3-7058-767D-30930067F9B3}"/>
              </a:ext>
            </a:extLst>
          </p:cNvPr>
          <p:cNvSpPr/>
          <p:nvPr/>
        </p:nvSpPr>
        <p:spPr>
          <a:xfrm>
            <a:off x="4450504" y="3028368"/>
            <a:ext cx="63500" cy="61594"/>
          </a:xfrm>
          <a:prstGeom prst="ellipse">
            <a:avLst/>
          </a:prstGeom>
          <a:solidFill>
            <a:srgbClr val="FFF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83" name="Oval 1082">
            <a:extLst>
              <a:ext uri="{FF2B5EF4-FFF2-40B4-BE49-F238E27FC236}">
                <a16:creationId xmlns:a16="http://schemas.microsoft.com/office/drawing/2014/main" id="{235E8DAB-7EEF-77F2-9595-E9262C6A26E3}"/>
              </a:ext>
            </a:extLst>
          </p:cNvPr>
          <p:cNvSpPr/>
          <p:nvPr/>
        </p:nvSpPr>
        <p:spPr>
          <a:xfrm>
            <a:off x="176518" y="4801061"/>
            <a:ext cx="63500" cy="61594"/>
          </a:xfrm>
          <a:prstGeom prst="ellipse">
            <a:avLst/>
          </a:prstGeom>
          <a:solidFill>
            <a:srgbClr val="FFF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84" name="TextBox 1083">
            <a:extLst>
              <a:ext uri="{FF2B5EF4-FFF2-40B4-BE49-F238E27FC236}">
                <a16:creationId xmlns:a16="http://schemas.microsoft.com/office/drawing/2014/main" id="{9B923079-2003-9309-A92C-6E5B4BE2D814}"/>
              </a:ext>
            </a:extLst>
          </p:cNvPr>
          <p:cNvSpPr txBox="1"/>
          <p:nvPr/>
        </p:nvSpPr>
        <p:spPr>
          <a:xfrm>
            <a:off x="418524" y="4741216"/>
            <a:ext cx="863600" cy="184666"/>
          </a:xfrm>
          <a:prstGeom prst="rect">
            <a:avLst/>
          </a:prstGeom>
          <a:noFill/>
        </p:spPr>
        <p:txBody>
          <a:bodyPr wrap="square" rtlCol="0">
            <a:spAutoFit/>
          </a:bodyPr>
          <a:lstStyle/>
          <a:p>
            <a:r>
              <a:rPr lang="en-GB" sz="600" b="1"/>
              <a:t>Key </a:t>
            </a:r>
            <a:r>
              <a:rPr lang="en-GB" sz="600" b="1" err="1"/>
              <a:t>OCdt</a:t>
            </a:r>
            <a:r>
              <a:rPr lang="en-GB" sz="600" b="1"/>
              <a:t> Positions</a:t>
            </a:r>
          </a:p>
        </p:txBody>
      </p:sp>
      <p:sp>
        <p:nvSpPr>
          <p:cNvPr id="1085" name="Rectangle 1084">
            <a:extLst>
              <a:ext uri="{FF2B5EF4-FFF2-40B4-BE49-F238E27FC236}">
                <a16:creationId xmlns:a16="http://schemas.microsoft.com/office/drawing/2014/main" id="{17798C64-D3E1-827B-EED3-85C61EC5604C}"/>
              </a:ext>
            </a:extLst>
          </p:cNvPr>
          <p:cNvSpPr/>
          <p:nvPr/>
        </p:nvSpPr>
        <p:spPr>
          <a:xfrm rot="544226">
            <a:off x="3956898" y="3898985"/>
            <a:ext cx="698855" cy="125386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86" name="TextBox 1085">
            <a:extLst>
              <a:ext uri="{FF2B5EF4-FFF2-40B4-BE49-F238E27FC236}">
                <a16:creationId xmlns:a16="http://schemas.microsoft.com/office/drawing/2014/main" id="{66EBBEA2-9266-5137-61DC-A240CC3CDF7E}"/>
              </a:ext>
            </a:extLst>
          </p:cNvPr>
          <p:cNvSpPr txBox="1"/>
          <p:nvPr/>
        </p:nvSpPr>
        <p:spPr>
          <a:xfrm rot="16688602">
            <a:off x="3739647" y="4349807"/>
            <a:ext cx="1106659" cy="369332"/>
          </a:xfrm>
          <a:prstGeom prst="rect">
            <a:avLst/>
          </a:prstGeom>
          <a:noFill/>
        </p:spPr>
        <p:txBody>
          <a:bodyPr wrap="square" rtlCol="0">
            <a:spAutoFit/>
          </a:bodyPr>
          <a:lstStyle/>
          <a:p>
            <a:pPr algn="ctr"/>
            <a:r>
              <a:rPr lang="en-GB" sz="900"/>
              <a:t>B. Engagement Village</a:t>
            </a:r>
          </a:p>
        </p:txBody>
      </p:sp>
      <p:cxnSp>
        <p:nvCxnSpPr>
          <p:cNvPr id="1087" name="Straight Connector 1086">
            <a:extLst>
              <a:ext uri="{FF2B5EF4-FFF2-40B4-BE49-F238E27FC236}">
                <a16:creationId xmlns:a16="http://schemas.microsoft.com/office/drawing/2014/main" id="{BFF620E8-40B2-A6E7-1483-C4191DA3EDF8}"/>
              </a:ext>
            </a:extLst>
          </p:cNvPr>
          <p:cNvCxnSpPr>
            <a:cxnSpLocks/>
          </p:cNvCxnSpPr>
          <p:nvPr/>
        </p:nvCxnSpPr>
        <p:spPr>
          <a:xfrm flipH="1">
            <a:off x="3821704" y="5626147"/>
            <a:ext cx="180248" cy="250295"/>
          </a:xfrm>
          <a:prstGeom prst="line">
            <a:avLst/>
          </a:prstGeom>
          <a:ln w="28575">
            <a:prstDash val="sysDot"/>
          </a:ln>
        </p:spPr>
        <p:style>
          <a:lnRef idx="2">
            <a:schemeClr val="accent1"/>
          </a:lnRef>
          <a:fillRef idx="0">
            <a:schemeClr val="accent1"/>
          </a:fillRef>
          <a:effectRef idx="1">
            <a:schemeClr val="accent1"/>
          </a:effectRef>
          <a:fontRef idx="minor">
            <a:schemeClr val="tx1"/>
          </a:fontRef>
        </p:style>
      </p:cxnSp>
      <p:sp>
        <p:nvSpPr>
          <p:cNvPr id="1088" name="Arrow: Down 1087">
            <a:extLst>
              <a:ext uri="{FF2B5EF4-FFF2-40B4-BE49-F238E27FC236}">
                <a16:creationId xmlns:a16="http://schemas.microsoft.com/office/drawing/2014/main" id="{803F87BF-0D65-8AA5-5585-6658AA564249}"/>
              </a:ext>
            </a:extLst>
          </p:cNvPr>
          <p:cNvSpPr/>
          <p:nvPr/>
        </p:nvSpPr>
        <p:spPr>
          <a:xfrm rot="14348856">
            <a:off x="5657330" y="4517355"/>
            <a:ext cx="72211" cy="93699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89" name="Arrow: Down 1088">
            <a:extLst>
              <a:ext uri="{FF2B5EF4-FFF2-40B4-BE49-F238E27FC236}">
                <a16:creationId xmlns:a16="http://schemas.microsoft.com/office/drawing/2014/main" id="{967D3253-639D-ED8F-E362-8EF525670B2F}"/>
              </a:ext>
            </a:extLst>
          </p:cNvPr>
          <p:cNvSpPr/>
          <p:nvPr/>
        </p:nvSpPr>
        <p:spPr>
          <a:xfrm rot="8131971">
            <a:off x="5598173" y="3713644"/>
            <a:ext cx="72211" cy="93699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90" name="TextBox 1089">
            <a:extLst>
              <a:ext uri="{FF2B5EF4-FFF2-40B4-BE49-F238E27FC236}">
                <a16:creationId xmlns:a16="http://schemas.microsoft.com/office/drawing/2014/main" id="{B51218EE-90AB-45EA-E581-4C0632B822C1}"/>
              </a:ext>
            </a:extLst>
          </p:cNvPr>
          <p:cNvSpPr txBox="1"/>
          <p:nvPr/>
        </p:nvSpPr>
        <p:spPr>
          <a:xfrm rot="2577234">
            <a:off x="5561022" y="4076515"/>
            <a:ext cx="1121359" cy="207749"/>
          </a:xfrm>
          <a:prstGeom prst="rect">
            <a:avLst/>
          </a:prstGeom>
          <a:noFill/>
        </p:spPr>
        <p:txBody>
          <a:bodyPr wrap="square" rtlCol="0">
            <a:spAutoFit/>
          </a:bodyPr>
          <a:lstStyle/>
          <a:p>
            <a:r>
              <a:rPr lang="en-US" sz="750" b="1">
                <a:latin typeface="Arial" panose="020B0604020202020204" pitchFamily="34" charset="0"/>
                <a:cs typeface="Arial" panose="020B0604020202020204" pitchFamily="34" charset="0"/>
              </a:rPr>
              <a:t>Spectators</a:t>
            </a:r>
          </a:p>
        </p:txBody>
      </p:sp>
      <p:sp>
        <p:nvSpPr>
          <p:cNvPr id="1091" name="Left-right Arrow 22">
            <a:extLst>
              <a:ext uri="{FF2B5EF4-FFF2-40B4-BE49-F238E27FC236}">
                <a16:creationId xmlns:a16="http://schemas.microsoft.com/office/drawing/2014/main" id="{744EF3AC-3A34-404D-38F4-1707CB13BFF5}"/>
              </a:ext>
            </a:extLst>
          </p:cNvPr>
          <p:cNvSpPr/>
          <p:nvPr/>
        </p:nvSpPr>
        <p:spPr>
          <a:xfrm rot="19411505">
            <a:off x="4640099" y="3514613"/>
            <a:ext cx="674318" cy="144890"/>
          </a:xfrm>
          <a:prstGeom prst="lef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92" name="TextBox 1091">
            <a:extLst>
              <a:ext uri="{FF2B5EF4-FFF2-40B4-BE49-F238E27FC236}">
                <a16:creationId xmlns:a16="http://schemas.microsoft.com/office/drawing/2014/main" id="{8D50C4CC-F28D-0723-712E-14DF15C08A18}"/>
              </a:ext>
            </a:extLst>
          </p:cNvPr>
          <p:cNvSpPr txBox="1"/>
          <p:nvPr/>
        </p:nvSpPr>
        <p:spPr>
          <a:xfrm rot="19288352">
            <a:off x="4332888" y="3297798"/>
            <a:ext cx="1180916" cy="323165"/>
          </a:xfrm>
          <a:prstGeom prst="rect">
            <a:avLst/>
          </a:prstGeom>
          <a:noFill/>
        </p:spPr>
        <p:txBody>
          <a:bodyPr wrap="square" rtlCol="0">
            <a:spAutoFit/>
          </a:bodyPr>
          <a:lstStyle/>
          <a:p>
            <a:r>
              <a:rPr lang="en-US" sz="750" b="1">
                <a:latin typeface="Arial" panose="020B0604020202020204" pitchFamily="34" charset="0"/>
                <a:cs typeface="Arial" panose="020B0604020202020204" pitchFamily="34" charset="0"/>
              </a:rPr>
              <a:t>Spectator cut-through</a:t>
            </a:r>
          </a:p>
        </p:txBody>
      </p:sp>
      <p:sp>
        <p:nvSpPr>
          <p:cNvPr id="1093" name="TextBox 1092">
            <a:extLst>
              <a:ext uri="{FF2B5EF4-FFF2-40B4-BE49-F238E27FC236}">
                <a16:creationId xmlns:a16="http://schemas.microsoft.com/office/drawing/2014/main" id="{62C98C43-81CC-C524-F9CC-90B26D595BD2}"/>
              </a:ext>
            </a:extLst>
          </p:cNvPr>
          <p:cNvSpPr txBox="1"/>
          <p:nvPr/>
        </p:nvSpPr>
        <p:spPr>
          <a:xfrm rot="19044544">
            <a:off x="4473696" y="2700411"/>
            <a:ext cx="1121359" cy="230832"/>
          </a:xfrm>
          <a:prstGeom prst="rect">
            <a:avLst/>
          </a:prstGeom>
          <a:noFill/>
        </p:spPr>
        <p:txBody>
          <a:bodyPr wrap="square" rtlCol="0">
            <a:spAutoFit/>
          </a:bodyPr>
          <a:lstStyle/>
          <a:p>
            <a:r>
              <a:rPr lang="en-US" sz="450" b="1">
                <a:latin typeface="Arial" panose="020B0604020202020204" pitchFamily="34" charset="0"/>
                <a:cs typeface="Arial" panose="020B0604020202020204" pitchFamily="34" charset="0"/>
              </a:rPr>
              <a:t>Team stacking </a:t>
            </a:r>
          </a:p>
          <a:p>
            <a:r>
              <a:rPr lang="en-US" sz="450" b="1">
                <a:latin typeface="Arial" panose="020B0604020202020204" pitchFamily="34" charset="0"/>
                <a:cs typeface="Arial" panose="020B0604020202020204" pitchFamily="34" charset="0"/>
              </a:rPr>
              <a:t>area</a:t>
            </a:r>
          </a:p>
        </p:txBody>
      </p:sp>
      <p:sp>
        <p:nvSpPr>
          <p:cNvPr id="1094" name="TextBox 1093">
            <a:extLst>
              <a:ext uri="{FF2B5EF4-FFF2-40B4-BE49-F238E27FC236}">
                <a16:creationId xmlns:a16="http://schemas.microsoft.com/office/drawing/2014/main" id="{4F898214-2B49-6C20-047E-FF11B33A3351}"/>
              </a:ext>
            </a:extLst>
          </p:cNvPr>
          <p:cNvSpPr txBox="1"/>
          <p:nvPr/>
        </p:nvSpPr>
        <p:spPr>
          <a:xfrm>
            <a:off x="2987290" y="2669546"/>
            <a:ext cx="166313" cy="300082"/>
          </a:xfrm>
          <a:prstGeom prst="rect">
            <a:avLst/>
          </a:prstGeom>
          <a:noFill/>
        </p:spPr>
        <p:txBody>
          <a:bodyPr wrap="square" rtlCol="0">
            <a:spAutoFit/>
          </a:bodyPr>
          <a:lstStyle/>
          <a:p>
            <a:r>
              <a:rPr lang="en-GB" sz="1350" b="1">
                <a:solidFill>
                  <a:srgbClr val="FFC000"/>
                </a:solidFill>
              </a:rPr>
              <a:t>1</a:t>
            </a:r>
          </a:p>
        </p:txBody>
      </p:sp>
      <p:sp>
        <p:nvSpPr>
          <p:cNvPr id="1095" name="TextBox 1094">
            <a:extLst>
              <a:ext uri="{FF2B5EF4-FFF2-40B4-BE49-F238E27FC236}">
                <a16:creationId xmlns:a16="http://schemas.microsoft.com/office/drawing/2014/main" id="{3F620EFE-CB43-4C7C-334D-80911F343E2E}"/>
              </a:ext>
            </a:extLst>
          </p:cNvPr>
          <p:cNvSpPr txBox="1"/>
          <p:nvPr/>
        </p:nvSpPr>
        <p:spPr>
          <a:xfrm>
            <a:off x="3101590" y="2783846"/>
            <a:ext cx="166313" cy="300082"/>
          </a:xfrm>
          <a:prstGeom prst="rect">
            <a:avLst/>
          </a:prstGeom>
          <a:noFill/>
        </p:spPr>
        <p:txBody>
          <a:bodyPr wrap="square" rtlCol="0">
            <a:spAutoFit/>
          </a:bodyPr>
          <a:lstStyle/>
          <a:p>
            <a:endParaRPr lang="en-GB" sz="1350" b="1">
              <a:solidFill>
                <a:srgbClr val="FFC000"/>
              </a:solidFill>
            </a:endParaRPr>
          </a:p>
        </p:txBody>
      </p:sp>
      <p:sp>
        <p:nvSpPr>
          <p:cNvPr id="1096" name="TextBox 1095">
            <a:extLst>
              <a:ext uri="{FF2B5EF4-FFF2-40B4-BE49-F238E27FC236}">
                <a16:creationId xmlns:a16="http://schemas.microsoft.com/office/drawing/2014/main" id="{0EC594A9-DAD4-F2E0-A2E3-328616376696}"/>
              </a:ext>
            </a:extLst>
          </p:cNvPr>
          <p:cNvSpPr txBox="1"/>
          <p:nvPr/>
        </p:nvSpPr>
        <p:spPr>
          <a:xfrm>
            <a:off x="3125850" y="3102887"/>
            <a:ext cx="166313" cy="300082"/>
          </a:xfrm>
          <a:prstGeom prst="rect">
            <a:avLst/>
          </a:prstGeom>
          <a:noFill/>
        </p:spPr>
        <p:txBody>
          <a:bodyPr wrap="square" rtlCol="0">
            <a:spAutoFit/>
          </a:bodyPr>
          <a:lstStyle/>
          <a:p>
            <a:r>
              <a:rPr lang="en-GB" sz="1350" b="1">
                <a:solidFill>
                  <a:srgbClr val="FFC000"/>
                </a:solidFill>
              </a:rPr>
              <a:t>5</a:t>
            </a:r>
          </a:p>
        </p:txBody>
      </p:sp>
      <p:sp>
        <p:nvSpPr>
          <p:cNvPr id="1097" name="TextBox 1096">
            <a:extLst>
              <a:ext uri="{FF2B5EF4-FFF2-40B4-BE49-F238E27FC236}">
                <a16:creationId xmlns:a16="http://schemas.microsoft.com/office/drawing/2014/main" id="{22A4091D-01B9-C035-7FCD-AE34FAD7F104}"/>
              </a:ext>
            </a:extLst>
          </p:cNvPr>
          <p:cNvSpPr txBox="1"/>
          <p:nvPr/>
        </p:nvSpPr>
        <p:spPr>
          <a:xfrm>
            <a:off x="6517956" y="4651426"/>
            <a:ext cx="166313" cy="300082"/>
          </a:xfrm>
          <a:prstGeom prst="rect">
            <a:avLst/>
          </a:prstGeom>
          <a:noFill/>
        </p:spPr>
        <p:txBody>
          <a:bodyPr wrap="square" rtlCol="0">
            <a:spAutoFit/>
          </a:bodyPr>
          <a:lstStyle/>
          <a:p>
            <a:r>
              <a:rPr lang="en-GB" sz="1350" b="1">
                <a:solidFill>
                  <a:srgbClr val="FFC000"/>
                </a:solidFill>
              </a:rPr>
              <a:t>4</a:t>
            </a:r>
          </a:p>
        </p:txBody>
      </p:sp>
      <p:sp>
        <p:nvSpPr>
          <p:cNvPr id="1098" name="TextBox 1097">
            <a:extLst>
              <a:ext uri="{FF2B5EF4-FFF2-40B4-BE49-F238E27FC236}">
                <a16:creationId xmlns:a16="http://schemas.microsoft.com/office/drawing/2014/main" id="{947E7F27-912D-B3CF-03BC-098D308C10C4}"/>
              </a:ext>
            </a:extLst>
          </p:cNvPr>
          <p:cNvSpPr txBox="1"/>
          <p:nvPr/>
        </p:nvSpPr>
        <p:spPr>
          <a:xfrm>
            <a:off x="3707217" y="5979405"/>
            <a:ext cx="166313" cy="300082"/>
          </a:xfrm>
          <a:prstGeom prst="rect">
            <a:avLst/>
          </a:prstGeom>
          <a:noFill/>
        </p:spPr>
        <p:txBody>
          <a:bodyPr wrap="square" rtlCol="0">
            <a:spAutoFit/>
          </a:bodyPr>
          <a:lstStyle/>
          <a:p>
            <a:r>
              <a:rPr lang="en-GB" sz="1350" b="1">
                <a:solidFill>
                  <a:srgbClr val="FFC000"/>
                </a:solidFill>
              </a:rPr>
              <a:t>2</a:t>
            </a:r>
          </a:p>
        </p:txBody>
      </p:sp>
      <p:sp>
        <p:nvSpPr>
          <p:cNvPr id="1099" name="TextBox 1098">
            <a:extLst>
              <a:ext uri="{FF2B5EF4-FFF2-40B4-BE49-F238E27FC236}">
                <a16:creationId xmlns:a16="http://schemas.microsoft.com/office/drawing/2014/main" id="{8D50777E-1228-DAB2-C11C-6F71268084AD}"/>
              </a:ext>
            </a:extLst>
          </p:cNvPr>
          <p:cNvSpPr txBox="1"/>
          <p:nvPr/>
        </p:nvSpPr>
        <p:spPr>
          <a:xfrm>
            <a:off x="3794961" y="2311827"/>
            <a:ext cx="166313" cy="300082"/>
          </a:xfrm>
          <a:prstGeom prst="rect">
            <a:avLst/>
          </a:prstGeom>
          <a:noFill/>
        </p:spPr>
        <p:txBody>
          <a:bodyPr wrap="square" rtlCol="0">
            <a:spAutoFit/>
          </a:bodyPr>
          <a:lstStyle/>
          <a:p>
            <a:r>
              <a:rPr lang="en-GB" sz="1350" b="1">
                <a:solidFill>
                  <a:srgbClr val="FFC000"/>
                </a:solidFill>
              </a:rPr>
              <a:t>3</a:t>
            </a:r>
          </a:p>
        </p:txBody>
      </p:sp>
      <p:sp>
        <p:nvSpPr>
          <p:cNvPr id="1100" name="TextBox 1099">
            <a:extLst>
              <a:ext uri="{FF2B5EF4-FFF2-40B4-BE49-F238E27FC236}">
                <a16:creationId xmlns:a16="http://schemas.microsoft.com/office/drawing/2014/main" id="{F069A2E6-11CA-4CF3-16A8-AD2F5575EA14}"/>
              </a:ext>
            </a:extLst>
          </p:cNvPr>
          <p:cNvSpPr txBox="1"/>
          <p:nvPr/>
        </p:nvSpPr>
        <p:spPr>
          <a:xfrm>
            <a:off x="3365956" y="2248379"/>
            <a:ext cx="166313" cy="300082"/>
          </a:xfrm>
          <a:prstGeom prst="rect">
            <a:avLst/>
          </a:prstGeom>
          <a:noFill/>
        </p:spPr>
        <p:txBody>
          <a:bodyPr wrap="square" rtlCol="0">
            <a:spAutoFit/>
          </a:bodyPr>
          <a:lstStyle/>
          <a:p>
            <a:r>
              <a:rPr lang="en-GB" sz="1350" b="1">
                <a:solidFill>
                  <a:srgbClr val="FFC000"/>
                </a:solidFill>
              </a:rPr>
              <a:t>6</a:t>
            </a:r>
          </a:p>
        </p:txBody>
      </p:sp>
    </p:spTree>
    <p:extLst>
      <p:ext uri="{BB962C8B-B14F-4D97-AF65-F5344CB8AC3E}">
        <p14:creationId xmlns:p14="http://schemas.microsoft.com/office/powerpoint/2010/main" val="146647514"/>
      </p:ext>
    </p:extLst>
  </p:cSld>
  <p:clrMapOvr>
    <a:masterClrMapping/>
  </p:clrMapOvr>
  <p:extLst>
    <p:ext uri="{6950BFC3-D8DA-4A85-94F7-54DA5524770B}">
      <p188:commentRel xmlns:p188="http://schemas.microsoft.com/office/powerpoint/2018/8/main" r:id="rId2"/>
    </p:ext>
  </p:extLs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F01B98-7F39-2D8D-4938-50C7038DF448}"/>
              </a:ext>
            </a:extLst>
          </p:cNvPr>
          <p:cNvSpPr>
            <a:spLocks noGrp="1"/>
          </p:cNvSpPr>
          <p:nvPr>
            <p:ph type="ctrTitle"/>
          </p:nvPr>
        </p:nvSpPr>
        <p:spPr>
          <a:xfrm>
            <a:off x="576000" y="256333"/>
            <a:ext cx="1089575" cy="313932"/>
          </a:xfrm>
        </p:spPr>
        <p:txBody>
          <a:bodyPr/>
          <a:lstStyle/>
          <a:p>
            <a:r>
              <a:rPr lang="en-GB"/>
              <a:t>The event</a:t>
            </a:r>
          </a:p>
        </p:txBody>
      </p:sp>
      <p:sp>
        <p:nvSpPr>
          <p:cNvPr id="4" name="Text Placeholder 3">
            <a:extLst>
              <a:ext uri="{FF2B5EF4-FFF2-40B4-BE49-F238E27FC236}">
                <a16:creationId xmlns:a16="http://schemas.microsoft.com/office/drawing/2014/main" id="{68BD80CC-FCA7-FBC8-7F36-4769060E60B0}"/>
              </a:ext>
            </a:extLst>
          </p:cNvPr>
          <p:cNvSpPr>
            <a:spLocks noGrp="1"/>
          </p:cNvSpPr>
          <p:nvPr>
            <p:ph type="body" sz="quarter" idx="10"/>
          </p:nvPr>
        </p:nvSpPr>
        <p:spPr>
          <a:xfrm>
            <a:off x="575190" y="547430"/>
            <a:ext cx="1782073" cy="349702"/>
          </a:xfrm>
        </p:spPr>
        <p:txBody>
          <a:bodyPr/>
          <a:lstStyle/>
          <a:p>
            <a:r>
              <a:rPr lang="en-GB" err="1"/>
              <a:t>Ttc</a:t>
            </a:r>
            <a:r>
              <a:rPr lang="en-GB"/>
              <a:t> controls</a:t>
            </a:r>
          </a:p>
        </p:txBody>
      </p:sp>
      <p:pic>
        <p:nvPicPr>
          <p:cNvPr id="6" name="Picture 5">
            <a:extLst>
              <a:ext uri="{FF2B5EF4-FFF2-40B4-BE49-F238E27FC236}">
                <a16:creationId xmlns:a16="http://schemas.microsoft.com/office/drawing/2014/main" id="{83532D5F-9457-7EA1-7645-7BB2D64A9754}"/>
              </a:ext>
            </a:extLst>
          </p:cNvPr>
          <p:cNvPicPr>
            <a:picLocks noChangeAspect="1"/>
          </p:cNvPicPr>
          <p:nvPr/>
        </p:nvPicPr>
        <p:blipFill>
          <a:blip r:embed="rId2"/>
          <a:stretch>
            <a:fillRect/>
          </a:stretch>
        </p:blipFill>
        <p:spPr>
          <a:xfrm>
            <a:off x="3534654" y="0"/>
            <a:ext cx="4943554" cy="6858000"/>
          </a:xfrm>
          <a:prstGeom prst="rect">
            <a:avLst/>
          </a:prstGeom>
        </p:spPr>
      </p:pic>
      <p:sp>
        <p:nvSpPr>
          <p:cNvPr id="8" name="TextBox 1">
            <a:extLst>
              <a:ext uri="{FF2B5EF4-FFF2-40B4-BE49-F238E27FC236}">
                <a16:creationId xmlns:a16="http://schemas.microsoft.com/office/drawing/2014/main" id="{B84DFDEF-EEAA-606D-27B1-60306F912C05}"/>
              </a:ext>
            </a:extLst>
          </p:cNvPr>
          <p:cNvSpPr txBox="1">
            <a:spLocks noChangeArrowheads="1"/>
          </p:cNvSpPr>
          <p:nvPr/>
        </p:nvSpPr>
        <p:spPr bwMode="auto">
          <a:xfrm>
            <a:off x="378892" y="1360428"/>
            <a:ext cx="2769573" cy="1815882"/>
          </a:xfrm>
          <a:prstGeom prst="rect">
            <a:avLst/>
          </a:prstGeom>
          <a:solidFill>
            <a:srgbClr val="FF0000"/>
          </a:solidFill>
          <a:ln w="9525">
            <a:solidFill>
              <a:srgbClr val="FF0000"/>
            </a:solidFill>
            <a:miter lim="800000"/>
            <a:headEnd/>
            <a:tailEnd/>
          </a:ln>
        </p:spPr>
        <p:txBody>
          <a:bodyPr wrap="square" lIns="91440" tIns="45720" rIns="91440" bIns="45720" anchor="t">
            <a:spAutoFit/>
          </a:bodyPr>
          <a:lstStyle>
            <a:lvl1pPr>
              <a:defRPr sz="3200" b="1">
                <a:solidFill>
                  <a:schemeClr val="tx1"/>
                </a:solidFill>
                <a:latin typeface="Arial" panose="020B0604020202020204" pitchFamily="34" charset="0"/>
                <a:ea typeface="MS PGothic" panose="020B0600070205080204" pitchFamily="34" charset="-128"/>
              </a:defRPr>
            </a:lvl1pPr>
            <a:lvl2pPr marL="742950" indent="-285750">
              <a:defRPr sz="3200" b="1">
                <a:solidFill>
                  <a:schemeClr val="tx1"/>
                </a:solidFill>
                <a:latin typeface="Arial" panose="020B0604020202020204" pitchFamily="34" charset="0"/>
                <a:ea typeface="MS PGothic" panose="020B0600070205080204" pitchFamily="34" charset="-128"/>
              </a:defRPr>
            </a:lvl2pPr>
            <a:lvl3pPr marL="1143000" indent="-228600">
              <a:defRPr sz="3200" b="1">
                <a:solidFill>
                  <a:schemeClr val="tx1"/>
                </a:solidFill>
                <a:latin typeface="Arial" panose="020B0604020202020204" pitchFamily="34" charset="0"/>
                <a:ea typeface="MS PGothic" panose="020B0600070205080204" pitchFamily="34" charset="-128"/>
              </a:defRPr>
            </a:lvl3pPr>
            <a:lvl4pPr marL="1600200" indent="-228600">
              <a:defRPr sz="3200" b="1">
                <a:solidFill>
                  <a:schemeClr val="tx1"/>
                </a:solidFill>
                <a:latin typeface="Arial" panose="020B0604020202020204" pitchFamily="34" charset="0"/>
                <a:ea typeface="MS PGothic" panose="020B0600070205080204" pitchFamily="34" charset="-128"/>
              </a:defRPr>
            </a:lvl4pPr>
            <a:lvl5pPr marL="2057400" indent="-228600">
              <a:defRPr sz="32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9pPr>
          </a:lstStyle>
          <a:p>
            <a:pPr>
              <a:defRPr/>
            </a:pPr>
            <a:r>
              <a:rPr lang="en-GB" altLang="en-US" sz="1600">
                <a:solidFill>
                  <a:srgbClr val="FFFFFF"/>
                </a:solidFill>
                <a:latin typeface="Arial"/>
                <a:ea typeface="MS PGothic"/>
                <a:cs typeface="Arial"/>
              </a:rPr>
              <a:t>16 Safety Controls (SC) </a:t>
            </a:r>
          </a:p>
          <a:p>
            <a:pPr algn="ctr">
              <a:defRPr/>
            </a:pPr>
            <a:endParaRPr lang="en-GB" altLang="en-US" sz="1600">
              <a:solidFill>
                <a:srgbClr val="FFFFFF"/>
              </a:solidFill>
            </a:endParaRPr>
          </a:p>
          <a:p>
            <a:pPr marL="176213" indent="-166688">
              <a:buFont typeface="Arial" panose="020B0604020202020204" pitchFamily="34" charset="0"/>
              <a:buChar char="•"/>
              <a:defRPr/>
            </a:pPr>
            <a:r>
              <a:rPr lang="en-GB" altLang="en-US" sz="1600">
                <a:solidFill>
                  <a:srgbClr val="FFFFFF"/>
                </a:solidFill>
                <a:latin typeface="Arial"/>
                <a:ea typeface="MS PGothic"/>
                <a:cs typeface="Arial"/>
              </a:rPr>
              <a:t>13 support staff</a:t>
            </a:r>
          </a:p>
          <a:p>
            <a:pPr marL="176213" indent="-166688">
              <a:buFont typeface="Arial" panose="020B0604020202020204" pitchFamily="34" charset="0"/>
              <a:buChar char="•"/>
              <a:defRPr/>
            </a:pPr>
            <a:r>
              <a:rPr lang="en-GB" altLang="en-US" sz="1600">
                <a:solidFill>
                  <a:srgbClr val="FFFFFF"/>
                </a:solidFill>
                <a:latin typeface="Arial"/>
                <a:ea typeface="MS PGothic"/>
                <a:cs typeface="Arial"/>
              </a:rPr>
              <a:t>Medical post </a:t>
            </a:r>
          </a:p>
          <a:p>
            <a:pPr marL="176213" indent="-166688">
              <a:buFont typeface="Arial" panose="020B0604020202020204" pitchFamily="34" charset="0"/>
              <a:buChar char="•"/>
              <a:defRPr/>
            </a:pPr>
            <a:r>
              <a:rPr lang="en-GB" altLang="en-US" sz="1600">
                <a:solidFill>
                  <a:srgbClr val="FFFFFF"/>
                </a:solidFill>
                <a:latin typeface="Arial"/>
                <a:ea typeface="MS PGothic"/>
                <a:cs typeface="Arial"/>
              </a:rPr>
              <a:t>Road access</a:t>
            </a:r>
          </a:p>
          <a:p>
            <a:pPr marL="176213" indent="-166688">
              <a:buFont typeface="Arial" panose="020B0604020202020204" pitchFamily="34" charset="0"/>
              <a:buChar char="•"/>
              <a:defRPr/>
            </a:pPr>
            <a:r>
              <a:rPr lang="en-GB" altLang="en-US" sz="1600">
                <a:solidFill>
                  <a:srgbClr val="FFFFFF"/>
                </a:solidFill>
                <a:latin typeface="Arial"/>
                <a:ea typeface="MS PGothic"/>
                <a:cs typeface="Arial"/>
              </a:rPr>
              <a:t>All JC locations are SCs</a:t>
            </a:r>
          </a:p>
          <a:p>
            <a:pPr marL="176213" indent="-166688">
              <a:buFont typeface="Arial" panose="020B0604020202020204" pitchFamily="34" charset="0"/>
              <a:buChar char="•"/>
              <a:defRPr/>
            </a:pPr>
            <a:r>
              <a:rPr lang="en-GB" altLang="en-US" sz="1600">
                <a:solidFill>
                  <a:srgbClr val="FFFFFF"/>
                </a:solidFill>
                <a:latin typeface="Arial"/>
                <a:ea typeface="MS PGothic"/>
                <a:cs typeface="Arial"/>
              </a:rPr>
              <a:t>Will accept IVW</a:t>
            </a:r>
          </a:p>
        </p:txBody>
      </p:sp>
      <p:sp>
        <p:nvSpPr>
          <p:cNvPr id="10" name="TextBox 6">
            <a:extLst>
              <a:ext uri="{FF2B5EF4-FFF2-40B4-BE49-F238E27FC236}">
                <a16:creationId xmlns:a16="http://schemas.microsoft.com/office/drawing/2014/main" id="{4A835B42-91C4-4AA6-F592-0DF303CC3D3D}"/>
              </a:ext>
            </a:extLst>
          </p:cNvPr>
          <p:cNvSpPr txBox="1">
            <a:spLocks noChangeArrowheads="1"/>
          </p:cNvSpPr>
          <p:nvPr/>
        </p:nvSpPr>
        <p:spPr bwMode="auto">
          <a:xfrm>
            <a:off x="378892" y="3275090"/>
            <a:ext cx="2769573" cy="1569660"/>
          </a:xfrm>
          <a:prstGeom prst="rect">
            <a:avLst/>
          </a:prstGeom>
          <a:solidFill>
            <a:srgbClr val="0000FF"/>
          </a:solidFill>
          <a:ln w="9525">
            <a:noFill/>
            <a:miter lim="800000"/>
            <a:headEnd/>
            <a:tailEnd/>
          </a:ln>
        </p:spPr>
        <p:txBody>
          <a:bodyPr wrap="square">
            <a:spAutoFit/>
          </a:bodyPr>
          <a:lstStyle>
            <a:lvl1pPr>
              <a:defRPr sz="3200" b="1">
                <a:solidFill>
                  <a:schemeClr val="tx1"/>
                </a:solidFill>
                <a:latin typeface="Arial" panose="020B0604020202020204" pitchFamily="34" charset="0"/>
                <a:ea typeface="MS PGothic" panose="020B0600070205080204" pitchFamily="34" charset="-128"/>
              </a:defRPr>
            </a:lvl1pPr>
            <a:lvl2pPr marL="742950" indent="-285750">
              <a:defRPr sz="3200" b="1">
                <a:solidFill>
                  <a:schemeClr val="tx1"/>
                </a:solidFill>
                <a:latin typeface="Arial" panose="020B0604020202020204" pitchFamily="34" charset="0"/>
                <a:ea typeface="MS PGothic" panose="020B0600070205080204" pitchFamily="34" charset="-128"/>
              </a:defRPr>
            </a:lvl2pPr>
            <a:lvl3pPr marL="1143000" indent="-228600">
              <a:defRPr sz="3200" b="1">
                <a:solidFill>
                  <a:schemeClr val="tx1"/>
                </a:solidFill>
                <a:latin typeface="Arial" panose="020B0604020202020204" pitchFamily="34" charset="0"/>
                <a:ea typeface="MS PGothic" panose="020B0600070205080204" pitchFamily="34" charset="-128"/>
              </a:defRPr>
            </a:lvl3pPr>
            <a:lvl4pPr marL="1600200" indent="-228600">
              <a:defRPr sz="3200" b="1">
                <a:solidFill>
                  <a:schemeClr val="tx1"/>
                </a:solidFill>
                <a:latin typeface="Arial" panose="020B0604020202020204" pitchFamily="34" charset="0"/>
                <a:ea typeface="MS PGothic" panose="020B0600070205080204" pitchFamily="34" charset="-128"/>
              </a:defRPr>
            </a:lvl4pPr>
            <a:lvl5pPr marL="2057400" indent="-228600">
              <a:defRPr sz="32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9pPr>
          </a:lstStyle>
          <a:p>
            <a:pPr>
              <a:defRPr/>
            </a:pPr>
            <a:r>
              <a:rPr lang="en-GB" altLang="en-US" sz="1600">
                <a:solidFill>
                  <a:srgbClr val="FFFFFF"/>
                </a:solidFill>
              </a:rPr>
              <a:t>12 Basic Controls (BC)</a:t>
            </a:r>
          </a:p>
          <a:p>
            <a:pPr algn="ctr">
              <a:defRPr/>
            </a:pPr>
            <a:endParaRPr lang="en-GB" altLang="en-US" sz="1600">
              <a:solidFill>
                <a:srgbClr val="FFFFFF"/>
              </a:solidFill>
            </a:endParaRPr>
          </a:p>
          <a:p>
            <a:pPr marL="176213" indent="-166688">
              <a:buFont typeface="Arial" panose="020B0604020202020204" pitchFamily="34" charset="0"/>
              <a:buChar char="•"/>
              <a:defRPr/>
            </a:pPr>
            <a:r>
              <a:rPr lang="en-GB" altLang="en-US" sz="1600">
                <a:solidFill>
                  <a:srgbClr val="FFFFFF"/>
                </a:solidFill>
              </a:rPr>
              <a:t>4 support staff</a:t>
            </a:r>
          </a:p>
          <a:p>
            <a:pPr marL="176213" indent="-166688">
              <a:buFont typeface="Arial" panose="020B0604020202020204" pitchFamily="34" charset="0"/>
              <a:buChar char="•"/>
              <a:defRPr/>
            </a:pPr>
            <a:r>
              <a:rPr lang="en-GB" altLang="en-US" sz="1600">
                <a:solidFill>
                  <a:srgbClr val="FFFFFF"/>
                </a:solidFill>
              </a:rPr>
              <a:t>No road access</a:t>
            </a:r>
          </a:p>
          <a:p>
            <a:pPr marL="176213" indent="-166688">
              <a:buFont typeface="Arial" panose="020B0604020202020204" pitchFamily="34" charset="0"/>
              <a:buChar char="•"/>
              <a:defRPr/>
            </a:pPr>
            <a:r>
              <a:rPr lang="en-GB" altLang="en-US" sz="1600">
                <a:solidFill>
                  <a:srgbClr val="FFFFFF"/>
                </a:solidFill>
              </a:rPr>
              <a:t>Limited resources</a:t>
            </a:r>
          </a:p>
          <a:p>
            <a:pPr marL="176213" indent="-166688">
              <a:buFont typeface="Arial" panose="020B0604020202020204" pitchFamily="34" charset="0"/>
              <a:buChar char="•"/>
              <a:defRPr/>
            </a:pPr>
            <a:r>
              <a:rPr lang="en-GB" altLang="en-US" sz="1600">
                <a:solidFill>
                  <a:srgbClr val="FFFFFF"/>
                </a:solidFill>
              </a:rPr>
              <a:t>Cannot accept IVW</a:t>
            </a:r>
          </a:p>
        </p:txBody>
      </p:sp>
      <p:sp>
        <p:nvSpPr>
          <p:cNvPr id="12" name="TextBox 6">
            <a:extLst>
              <a:ext uri="{FF2B5EF4-FFF2-40B4-BE49-F238E27FC236}">
                <a16:creationId xmlns:a16="http://schemas.microsoft.com/office/drawing/2014/main" id="{C5A1E084-BE47-E5D0-58CF-9FFB04D1AB42}"/>
              </a:ext>
            </a:extLst>
          </p:cNvPr>
          <p:cNvSpPr txBox="1">
            <a:spLocks noChangeArrowheads="1"/>
          </p:cNvSpPr>
          <p:nvPr/>
        </p:nvSpPr>
        <p:spPr bwMode="auto">
          <a:xfrm>
            <a:off x="378891" y="4943530"/>
            <a:ext cx="2769573" cy="584775"/>
          </a:xfrm>
          <a:prstGeom prst="rect">
            <a:avLst/>
          </a:prstGeom>
          <a:solidFill>
            <a:srgbClr val="28DA10"/>
          </a:solidFill>
          <a:ln w="9525">
            <a:noFill/>
            <a:miter lim="800000"/>
            <a:headEnd/>
            <a:tailEnd/>
          </a:ln>
        </p:spPr>
        <p:txBody>
          <a:bodyPr wrap="square">
            <a:spAutoFit/>
          </a:bodyPr>
          <a:lstStyle>
            <a:lvl1pPr>
              <a:defRPr sz="3200" b="1">
                <a:solidFill>
                  <a:schemeClr val="tx1"/>
                </a:solidFill>
                <a:latin typeface="Arial" panose="020B0604020202020204" pitchFamily="34" charset="0"/>
                <a:ea typeface="MS PGothic" panose="020B0600070205080204" pitchFamily="34" charset="-128"/>
              </a:defRPr>
            </a:lvl1pPr>
            <a:lvl2pPr marL="742950" indent="-285750">
              <a:defRPr sz="3200" b="1">
                <a:solidFill>
                  <a:schemeClr val="tx1"/>
                </a:solidFill>
                <a:latin typeface="Arial" panose="020B0604020202020204" pitchFamily="34" charset="0"/>
                <a:ea typeface="MS PGothic" panose="020B0600070205080204" pitchFamily="34" charset="-128"/>
              </a:defRPr>
            </a:lvl2pPr>
            <a:lvl3pPr marL="1143000" indent="-228600">
              <a:defRPr sz="3200" b="1">
                <a:solidFill>
                  <a:schemeClr val="tx1"/>
                </a:solidFill>
                <a:latin typeface="Arial" panose="020B0604020202020204" pitchFamily="34" charset="0"/>
                <a:ea typeface="MS PGothic" panose="020B0600070205080204" pitchFamily="34" charset="-128"/>
              </a:defRPr>
            </a:lvl3pPr>
            <a:lvl4pPr marL="1600200" indent="-228600">
              <a:defRPr sz="3200" b="1">
                <a:solidFill>
                  <a:schemeClr val="tx1"/>
                </a:solidFill>
                <a:latin typeface="Arial" panose="020B0604020202020204" pitchFamily="34" charset="0"/>
                <a:ea typeface="MS PGothic" panose="020B0600070205080204" pitchFamily="34" charset="-128"/>
              </a:defRPr>
            </a:lvl4pPr>
            <a:lvl5pPr marL="2057400" indent="-228600">
              <a:defRPr sz="32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9pPr>
          </a:lstStyle>
          <a:p>
            <a:pPr>
              <a:defRPr/>
            </a:pPr>
            <a:r>
              <a:rPr lang="en-GB" altLang="en-US" sz="1600">
                <a:solidFill>
                  <a:srgbClr val="FFFFFF"/>
                </a:solidFill>
              </a:rPr>
              <a:t>2 Mandatory Road Crossings 45 &amp; 55 only</a:t>
            </a:r>
          </a:p>
        </p:txBody>
      </p:sp>
      <p:sp>
        <p:nvSpPr>
          <p:cNvPr id="14" name="Content Placeholder 1">
            <a:extLst>
              <a:ext uri="{FF2B5EF4-FFF2-40B4-BE49-F238E27FC236}">
                <a16:creationId xmlns:a16="http://schemas.microsoft.com/office/drawing/2014/main" id="{2028E7CC-73F3-AD12-3CC5-DB9C436791F7}"/>
              </a:ext>
            </a:extLst>
          </p:cNvPr>
          <p:cNvSpPr txBox="1">
            <a:spLocks/>
          </p:cNvSpPr>
          <p:nvPr/>
        </p:nvSpPr>
        <p:spPr>
          <a:xfrm>
            <a:off x="252579" y="5824731"/>
            <a:ext cx="3070980" cy="800786"/>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GB" sz="2000" b="1"/>
          </a:p>
          <a:p>
            <a:pPr algn="ctr"/>
            <a:endParaRPr lang="en-GB" sz="2000" b="1"/>
          </a:p>
          <a:p>
            <a:pPr algn="ctr"/>
            <a:r>
              <a:rPr lang="en-GB" sz="2000"/>
              <a:t>Map available Jan 27 DNPA visitor centre</a:t>
            </a:r>
          </a:p>
          <a:p>
            <a:pPr>
              <a:buClr>
                <a:srgbClr val="EF7A12"/>
              </a:buClr>
            </a:pPr>
            <a:endParaRPr lang="en-GB" sz="2000"/>
          </a:p>
          <a:p>
            <a:pPr marL="342900" indent="-342900">
              <a:buClr>
                <a:srgbClr val="EF7A12"/>
              </a:buClr>
              <a:buFont typeface="Arial" panose="020B0604020202020204" pitchFamily="34" charset="0"/>
              <a:buChar char="•"/>
            </a:pPr>
            <a:endParaRPr lang="en-GB" sz="1600"/>
          </a:p>
        </p:txBody>
      </p:sp>
    </p:spTree>
    <p:extLst>
      <p:ext uri="{BB962C8B-B14F-4D97-AF65-F5344CB8AC3E}">
        <p14:creationId xmlns:p14="http://schemas.microsoft.com/office/powerpoint/2010/main" val="29545668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869CEF-D453-68C2-FCA1-8DF15ABF1E2D}"/>
              </a:ext>
            </a:extLst>
          </p:cNvPr>
          <p:cNvSpPr>
            <a:spLocks noGrp="1"/>
          </p:cNvSpPr>
          <p:nvPr>
            <p:ph type="ctrTitle"/>
          </p:nvPr>
        </p:nvSpPr>
        <p:spPr>
          <a:xfrm>
            <a:off x="576000" y="256333"/>
            <a:ext cx="1089575" cy="313932"/>
          </a:xfrm>
        </p:spPr>
        <p:txBody>
          <a:bodyPr/>
          <a:lstStyle/>
          <a:p>
            <a:r>
              <a:rPr lang="en-GB"/>
              <a:t>The event</a:t>
            </a:r>
          </a:p>
        </p:txBody>
      </p:sp>
      <p:sp>
        <p:nvSpPr>
          <p:cNvPr id="4" name="Text Placeholder 3">
            <a:extLst>
              <a:ext uri="{FF2B5EF4-FFF2-40B4-BE49-F238E27FC236}">
                <a16:creationId xmlns:a16="http://schemas.microsoft.com/office/drawing/2014/main" id="{939FDBF2-A214-28DF-D1B2-4ECCB0E41BA9}"/>
              </a:ext>
            </a:extLst>
          </p:cNvPr>
          <p:cNvSpPr>
            <a:spLocks noGrp="1"/>
          </p:cNvSpPr>
          <p:nvPr>
            <p:ph type="body" sz="quarter" idx="10"/>
          </p:nvPr>
        </p:nvSpPr>
        <p:spPr>
          <a:xfrm>
            <a:off x="575190" y="557824"/>
            <a:ext cx="1315598" cy="349702"/>
          </a:xfrm>
        </p:spPr>
        <p:txBody>
          <a:bodyPr/>
          <a:lstStyle/>
          <a:p>
            <a:r>
              <a:rPr lang="en-GB"/>
              <a:t>controls</a:t>
            </a:r>
          </a:p>
        </p:txBody>
      </p:sp>
      <p:graphicFrame>
        <p:nvGraphicFramePr>
          <p:cNvPr id="5" name="Table 4">
            <a:extLst>
              <a:ext uri="{FF2B5EF4-FFF2-40B4-BE49-F238E27FC236}">
                <a16:creationId xmlns:a16="http://schemas.microsoft.com/office/drawing/2014/main" id="{A40483CA-864A-00B0-1039-E95A52B29827}"/>
              </a:ext>
            </a:extLst>
          </p:cNvPr>
          <p:cNvGraphicFramePr>
            <a:graphicFrameLocks noGrp="1"/>
          </p:cNvGraphicFramePr>
          <p:nvPr>
            <p:extLst>
              <p:ext uri="{D42A27DB-BD31-4B8C-83A1-F6EECF244321}">
                <p14:modId xmlns:p14="http://schemas.microsoft.com/office/powerpoint/2010/main" val="465083584"/>
              </p:ext>
            </p:extLst>
          </p:nvPr>
        </p:nvGraphicFramePr>
        <p:xfrm>
          <a:off x="2175410" y="366934"/>
          <a:ext cx="5789014" cy="6124132"/>
        </p:xfrm>
        <a:graphic>
          <a:graphicData uri="http://schemas.openxmlformats.org/drawingml/2006/table">
            <a:tbl>
              <a:tblPr>
                <a:tableStyleId>{5C22544A-7EE6-4342-B048-85BDC9FD1C3A}</a:tableStyleId>
              </a:tblPr>
              <a:tblGrid>
                <a:gridCol w="2515102">
                  <a:extLst>
                    <a:ext uri="{9D8B030D-6E8A-4147-A177-3AD203B41FA5}">
                      <a16:colId xmlns:a16="http://schemas.microsoft.com/office/drawing/2014/main" val="350010916"/>
                    </a:ext>
                  </a:extLst>
                </a:gridCol>
                <a:gridCol w="746557">
                  <a:extLst>
                    <a:ext uri="{9D8B030D-6E8A-4147-A177-3AD203B41FA5}">
                      <a16:colId xmlns:a16="http://schemas.microsoft.com/office/drawing/2014/main" val="36028607"/>
                    </a:ext>
                  </a:extLst>
                </a:gridCol>
                <a:gridCol w="1533243">
                  <a:extLst>
                    <a:ext uri="{9D8B030D-6E8A-4147-A177-3AD203B41FA5}">
                      <a16:colId xmlns:a16="http://schemas.microsoft.com/office/drawing/2014/main" val="4245704494"/>
                    </a:ext>
                  </a:extLst>
                </a:gridCol>
                <a:gridCol w="994112">
                  <a:extLst>
                    <a:ext uri="{9D8B030D-6E8A-4147-A177-3AD203B41FA5}">
                      <a16:colId xmlns:a16="http://schemas.microsoft.com/office/drawing/2014/main" val="2733334604"/>
                    </a:ext>
                  </a:extLst>
                </a:gridCol>
              </a:tblGrid>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Location</a:t>
                      </a:r>
                      <a:endParaRPr lang="en-GB" sz="1400" b="1"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Code</a:t>
                      </a:r>
                      <a:endParaRPr lang="en-GB" sz="1400" b="1"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Grid Reference</a:t>
                      </a:r>
                      <a:endParaRPr lang="en-GB" sz="1400" b="1"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Category</a:t>
                      </a:r>
                      <a:endParaRPr lang="en-GB" sz="1400" b="1"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3073814805"/>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HIGH WILLHAYS</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HWH</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5801 8922</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286977843"/>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DINGER TOR</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DIN</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5864 8809</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1805801305"/>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EAST MILL TOR</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EMT</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5994 8987</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3039351857"/>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OKE TOR</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OTR</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6131 8978</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694831987"/>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HIGHER TOR</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HGT</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6127 9170</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90468683"/>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COSDON HILL</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COS</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6361 9151</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BC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3519991615"/>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OKEMENT HILL</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OKH</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6026 8775</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458571463"/>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SHILSTONE TOR</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SHI</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6580 9020</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2587960670"/>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HANGINGSTONE HILL</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HAN</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6170 8615</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4224999780"/>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GREAT KNEESET</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KNE</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5890 8587</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BC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2331884591"/>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KES TOR</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KES</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6654 8627</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1882581511"/>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SITTAFORD TOR</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SIT</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6335 8305</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BC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1629799924"/>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WATER HILL</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WAT</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6714 8128</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BC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2110943643"/>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POSTBRIDGE</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POS</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6460 7879</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2736822521"/>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HARE TOR</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HAR</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5512 8428</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BC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977423840"/>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ARMS TOR</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ARM</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5415 8623</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BC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3061488011"/>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WILLSWORTHY</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WWY</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5257 8327</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3664786050"/>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ROUGH TOR</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ROU</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6060 7983</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BC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751035224"/>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BEARDOWN TOR</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BDT</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6052 7740</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BC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3285742887"/>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LITTLE MIS TOR</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LMT</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5646 7632</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2246920769"/>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STANDON FARM</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STA</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5450 8146</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4165524487"/>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WHITE BARROW</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BAR</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5685 7931</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BC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713868147"/>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DUNNABRIDGE HILL</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DUN</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6396 7474</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BC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3567945192"/>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BLACK TOR</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BLK</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5733 7180</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2818522250"/>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EYLESBARROW</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EBW</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5996 6860</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BC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3930283725"/>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GUTTER TOR</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GUT</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5775 6695</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1119045043"/>
                  </a:ext>
                </a:extLst>
              </a:tr>
              <a:tr h="155405">
                <a:tc>
                  <a:txBody>
                    <a:bodyPr/>
                    <a:lstStyle/>
                    <a:p>
                      <a:pPr algn="l" fontAlgn="b">
                        <a:buNone/>
                      </a:pPr>
                      <a:r>
                        <a:rPr lang="en-GB" sz="1400" u="none" strike="noStrike">
                          <a:effectLst/>
                          <a:latin typeface="Arial" panose="020B0604020202020204" pitchFamily="34" charset="0"/>
                          <a:cs typeface="Arial" panose="020B0604020202020204" pitchFamily="34" charset="0"/>
                        </a:rPr>
                        <a:t>PUPERS ROCK</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PUP</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SX 6727 6737</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tc>
                  <a:txBody>
                    <a:bodyPr/>
                    <a:lstStyle/>
                    <a:p>
                      <a:pPr algn="l" fontAlgn="b">
                        <a:buNone/>
                      </a:pPr>
                      <a:r>
                        <a:rPr lang="en-GB" sz="1400" u="none" strike="noStrike">
                          <a:effectLst/>
                          <a:latin typeface="Arial" panose="020B0604020202020204" pitchFamily="34" charset="0"/>
                          <a:cs typeface="Arial" panose="020B0604020202020204" pitchFamily="34" charset="0"/>
                        </a:rPr>
                        <a:t>BC</a:t>
                      </a:r>
                      <a:endParaRPr lang="en-GB" sz="1400" b="0" i="0" u="none" strike="noStrike">
                        <a:solidFill>
                          <a:srgbClr val="000000"/>
                        </a:solidFill>
                        <a:effectLst/>
                        <a:latin typeface="Arial" panose="020B0604020202020204" pitchFamily="34" charset="0"/>
                        <a:cs typeface="Arial" panose="020B0604020202020204" pitchFamily="34" charset="0"/>
                      </a:endParaRPr>
                    </a:p>
                  </a:txBody>
                  <a:tcPr marL="5359" marR="5359" marT="5359" marB="0" anchor="b"/>
                </a:tc>
                <a:extLst>
                  <a:ext uri="{0D108BD9-81ED-4DB2-BD59-A6C34878D82A}">
                    <a16:rowId xmlns:a16="http://schemas.microsoft.com/office/drawing/2014/main" val="2913986399"/>
                  </a:ext>
                </a:extLst>
              </a:tr>
            </a:tbl>
          </a:graphicData>
        </a:graphic>
      </p:graphicFrame>
    </p:spTree>
    <p:extLst>
      <p:ext uri="{BB962C8B-B14F-4D97-AF65-F5344CB8AC3E}">
        <p14:creationId xmlns:p14="http://schemas.microsoft.com/office/powerpoint/2010/main" val="17430785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4923E2-2117-E0F9-4B10-C16C613E3FA6}"/>
              </a:ext>
            </a:extLst>
          </p:cNvPr>
          <p:cNvSpPr>
            <a:spLocks noGrp="1"/>
          </p:cNvSpPr>
          <p:nvPr>
            <p:ph type="ctrTitle"/>
          </p:nvPr>
        </p:nvSpPr>
        <p:spPr>
          <a:xfrm>
            <a:off x="576000" y="256333"/>
            <a:ext cx="1089575" cy="313932"/>
          </a:xfrm>
        </p:spPr>
        <p:txBody>
          <a:bodyPr/>
          <a:lstStyle/>
          <a:p>
            <a:r>
              <a:rPr lang="en-GB"/>
              <a:t>The event</a:t>
            </a:r>
          </a:p>
        </p:txBody>
      </p:sp>
      <p:sp>
        <p:nvSpPr>
          <p:cNvPr id="4" name="Text Placeholder 3">
            <a:extLst>
              <a:ext uri="{FF2B5EF4-FFF2-40B4-BE49-F238E27FC236}">
                <a16:creationId xmlns:a16="http://schemas.microsoft.com/office/drawing/2014/main" id="{9AE5C9E9-1AA3-A14D-7C3D-8A815430538E}"/>
              </a:ext>
            </a:extLst>
          </p:cNvPr>
          <p:cNvSpPr>
            <a:spLocks noGrp="1"/>
          </p:cNvSpPr>
          <p:nvPr>
            <p:ph type="body" sz="quarter" idx="10"/>
          </p:nvPr>
        </p:nvSpPr>
        <p:spPr>
          <a:xfrm>
            <a:off x="575190" y="547430"/>
            <a:ext cx="1494237" cy="349702"/>
          </a:xfrm>
        </p:spPr>
        <p:txBody>
          <a:bodyPr/>
          <a:lstStyle/>
          <a:p>
            <a:r>
              <a:rPr lang="en-GB"/>
              <a:t>Key timings</a:t>
            </a:r>
          </a:p>
        </p:txBody>
      </p:sp>
      <p:pic>
        <p:nvPicPr>
          <p:cNvPr id="6" name="Picture 5">
            <a:extLst>
              <a:ext uri="{FF2B5EF4-FFF2-40B4-BE49-F238E27FC236}">
                <a16:creationId xmlns:a16="http://schemas.microsoft.com/office/drawing/2014/main" id="{F76041EC-1223-3D1D-3DB5-82764F38F269}"/>
              </a:ext>
            </a:extLst>
          </p:cNvPr>
          <p:cNvPicPr>
            <a:picLocks noChangeAspect="1"/>
          </p:cNvPicPr>
          <p:nvPr/>
        </p:nvPicPr>
        <p:blipFill>
          <a:blip r:embed="rId2"/>
          <a:stretch>
            <a:fillRect/>
          </a:stretch>
        </p:blipFill>
        <p:spPr>
          <a:xfrm>
            <a:off x="1665575" y="1007867"/>
            <a:ext cx="5540610" cy="5593800"/>
          </a:xfrm>
          <a:prstGeom prst="rect">
            <a:avLst/>
          </a:prstGeom>
        </p:spPr>
      </p:pic>
    </p:spTree>
    <p:extLst>
      <p:ext uri="{BB962C8B-B14F-4D97-AF65-F5344CB8AC3E}">
        <p14:creationId xmlns:p14="http://schemas.microsoft.com/office/powerpoint/2010/main" val="11362300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4CF9D42C-89EF-4A65-8BC3-68D090406A46}"/>
              </a:ext>
            </a:extLst>
          </p:cNvPr>
          <p:cNvSpPr/>
          <p:nvPr/>
        </p:nvSpPr>
        <p:spPr>
          <a:xfrm>
            <a:off x="566737" y="2083441"/>
            <a:ext cx="8010525" cy="18669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4" name="Text Placeholder 3">
            <a:extLst>
              <a:ext uri="{FF2B5EF4-FFF2-40B4-BE49-F238E27FC236}">
                <a16:creationId xmlns:a16="http://schemas.microsoft.com/office/drawing/2014/main" id="{5444EF35-05CA-48F9-865B-193EF0272A5E}"/>
              </a:ext>
            </a:extLst>
          </p:cNvPr>
          <p:cNvSpPr>
            <a:spLocks noGrp="1"/>
          </p:cNvSpPr>
          <p:nvPr>
            <p:ph type="body" sz="quarter" idx="10"/>
          </p:nvPr>
        </p:nvSpPr>
        <p:spPr>
          <a:xfrm>
            <a:off x="436313" y="637580"/>
            <a:ext cx="6882507" cy="405102"/>
          </a:xfrm>
          <a:solidFill>
            <a:schemeClr val="accent6">
              <a:lumMod val="40000"/>
              <a:lumOff val="60000"/>
            </a:schemeClr>
          </a:solidFill>
        </p:spPr>
        <p:txBody>
          <a:bodyPr/>
          <a:lstStyle/>
          <a:p>
            <a:pPr>
              <a:defRPr/>
            </a:pPr>
            <a:r>
              <a:rPr lang="en-US">
                <a:latin typeface="Arial Narrow"/>
              </a:rPr>
              <a:t>Ten Tors 2027 PINK Card Rules for PARTICIPANTS</a:t>
            </a:r>
            <a:endParaRPr lang="en-GB">
              <a:latin typeface="Arial Narrow"/>
            </a:endParaRPr>
          </a:p>
        </p:txBody>
      </p:sp>
      <p:sp>
        <p:nvSpPr>
          <p:cNvPr id="30727" name="Rectangle 2">
            <a:extLst>
              <a:ext uri="{FF2B5EF4-FFF2-40B4-BE49-F238E27FC236}">
                <a16:creationId xmlns:a16="http://schemas.microsoft.com/office/drawing/2014/main" id="{DD768895-2E7E-4428-918E-978112289A37}"/>
              </a:ext>
            </a:extLst>
          </p:cNvPr>
          <p:cNvSpPr>
            <a:spLocks noChangeArrowheads="1"/>
          </p:cNvSpPr>
          <p:nvPr/>
        </p:nvSpPr>
        <p:spPr bwMode="auto">
          <a:xfrm>
            <a:off x="566738" y="2339451"/>
            <a:ext cx="801052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panose="020B0604020202020204" pitchFamily="34" charset="0"/>
                <a:ea typeface="MS PGothic" panose="020B0600070205080204" pitchFamily="34" charset="-128"/>
              </a:defRPr>
            </a:lvl1pPr>
            <a:lvl2pPr marL="742950" indent="-285750">
              <a:defRPr sz="3200" b="1">
                <a:solidFill>
                  <a:schemeClr val="tx1"/>
                </a:solidFill>
                <a:latin typeface="Arial" panose="020B0604020202020204" pitchFamily="34" charset="0"/>
                <a:ea typeface="MS PGothic" panose="020B0600070205080204" pitchFamily="34" charset="-128"/>
              </a:defRPr>
            </a:lvl2pPr>
            <a:lvl3pPr marL="1143000" indent="-228600">
              <a:defRPr sz="3200" b="1">
                <a:solidFill>
                  <a:schemeClr val="tx1"/>
                </a:solidFill>
                <a:latin typeface="Arial" panose="020B0604020202020204" pitchFamily="34" charset="0"/>
                <a:ea typeface="MS PGothic" panose="020B0600070205080204" pitchFamily="34" charset="-128"/>
              </a:defRPr>
            </a:lvl3pPr>
            <a:lvl4pPr marL="1600200" indent="-228600">
              <a:defRPr sz="3200" b="1">
                <a:solidFill>
                  <a:schemeClr val="tx1"/>
                </a:solidFill>
                <a:latin typeface="Arial" panose="020B0604020202020204" pitchFamily="34" charset="0"/>
                <a:ea typeface="MS PGothic" panose="020B0600070205080204" pitchFamily="34" charset="-128"/>
              </a:defRPr>
            </a:lvl4pPr>
            <a:lvl5pPr marL="2057400" indent="-228600">
              <a:defRPr sz="32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9pPr>
          </a:lstStyle>
          <a:p>
            <a:r>
              <a:rPr lang="en-GB" altLang="en-US" sz="2400">
                <a:solidFill>
                  <a:schemeClr val="bg1"/>
                </a:solidFill>
              </a:rPr>
              <a:t>These Rules must be carried by the Team / Walking Leader and Deputy and followed by all participants. </a:t>
            </a:r>
            <a:endParaRPr lang="en-GB" altLang="en-US" sz="2400" b="0">
              <a:solidFill>
                <a:schemeClr val="bg1"/>
              </a:solidFill>
            </a:endParaRPr>
          </a:p>
          <a:p>
            <a:r>
              <a:rPr lang="en-GB" altLang="en-US" sz="2400">
                <a:solidFill>
                  <a:schemeClr val="bg1"/>
                </a:solidFill>
              </a:rPr>
              <a:t>Ignoring them may disqualify your Team or Establishment from this or future Ten Tors. </a:t>
            </a:r>
          </a:p>
        </p:txBody>
      </p:sp>
      <p:pic>
        <p:nvPicPr>
          <p:cNvPr id="2" name="Picture 1">
            <a:extLst>
              <a:ext uri="{FF2B5EF4-FFF2-40B4-BE49-F238E27FC236}">
                <a16:creationId xmlns:a16="http://schemas.microsoft.com/office/drawing/2014/main" id="{A767E364-395A-4EB0-84A2-A539A237B2B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86618" y="296717"/>
            <a:ext cx="1182727" cy="432854"/>
          </a:xfrm>
          <a:prstGeom prst="rect">
            <a:avLst/>
          </a:prstGeom>
        </p:spPr>
      </p:pic>
      <p:sp>
        <p:nvSpPr>
          <p:cNvPr id="10" name="TextBox 9">
            <a:extLst>
              <a:ext uri="{FF2B5EF4-FFF2-40B4-BE49-F238E27FC236}">
                <a16:creationId xmlns:a16="http://schemas.microsoft.com/office/drawing/2014/main" id="{D62E9BA2-79D7-4C11-BC37-CA8EA1030535}"/>
              </a:ext>
            </a:extLst>
          </p:cNvPr>
          <p:cNvSpPr txBox="1"/>
          <p:nvPr/>
        </p:nvSpPr>
        <p:spPr>
          <a:xfrm>
            <a:off x="2266122" y="4206349"/>
            <a:ext cx="4611756" cy="923330"/>
          </a:xfrm>
          <a:prstGeom prst="rect">
            <a:avLst/>
          </a:prstGeom>
          <a:noFill/>
        </p:spPr>
        <p:txBody>
          <a:bodyPr wrap="square" lIns="91440" tIns="45720" rIns="91440" bIns="45720" anchor="t">
            <a:spAutoFit/>
          </a:bodyPr>
          <a:lstStyle/>
          <a:p>
            <a:pPr algn="ctr"/>
            <a:r>
              <a:rPr lang="en-GB">
                <a:latin typeface="Arial"/>
                <a:cs typeface="Arial"/>
              </a:rPr>
              <a:t>Final details for the Pink Card will be updated and published by 1 May 2027. </a:t>
            </a:r>
          </a:p>
          <a:p>
            <a:pPr algn="ctr"/>
            <a:r>
              <a:rPr lang="en-GB">
                <a:latin typeface="Arial"/>
                <a:cs typeface="Arial"/>
              </a:rPr>
              <a:t>The draft is available on the website.</a:t>
            </a:r>
          </a:p>
        </p:txBody>
      </p:sp>
      <p:sp>
        <p:nvSpPr>
          <p:cNvPr id="11" name="Rectangle 10">
            <a:extLst>
              <a:ext uri="{FF2B5EF4-FFF2-40B4-BE49-F238E27FC236}">
                <a16:creationId xmlns:a16="http://schemas.microsoft.com/office/drawing/2014/main" id="{EC13A67A-CD26-4677-B7E7-9624F009502F}"/>
              </a:ext>
            </a:extLst>
          </p:cNvPr>
          <p:cNvSpPr/>
          <p:nvPr/>
        </p:nvSpPr>
        <p:spPr>
          <a:xfrm>
            <a:off x="0" y="0"/>
            <a:ext cx="9144000" cy="6858000"/>
          </a:xfrm>
          <a:prstGeom prst="rect">
            <a:avLst/>
          </a:prstGeom>
          <a:noFill/>
          <a:ln w="5715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453693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88A90C8E-3EC5-4041-A151-7EA66B7EF662}"/>
              </a:ext>
            </a:extLst>
          </p:cNvPr>
          <p:cNvSpPr>
            <a:spLocks noGrp="1"/>
          </p:cNvSpPr>
          <p:nvPr>
            <p:ph idx="1"/>
          </p:nvPr>
        </p:nvSpPr>
        <p:spPr>
          <a:xfrm>
            <a:off x="207713" y="517879"/>
            <a:ext cx="8293119" cy="6026176"/>
          </a:xfrm>
        </p:spPr>
        <p:txBody>
          <a:bodyPr/>
          <a:lstStyle/>
          <a:p>
            <a:endParaRPr lang="en-GB" sz="2000"/>
          </a:p>
          <a:p>
            <a:r>
              <a:rPr lang="en-GB" sz="2400"/>
              <a:t>Includes:</a:t>
            </a:r>
          </a:p>
          <a:p>
            <a:r>
              <a:rPr lang="en-GB" sz="2400" b="1"/>
              <a:t>Emergency procedures</a:t>
            </a:r>
          </a:p>
          <a:p>
            <a:pPr marL="342900" indent="-342900">
              <a:buClr>
                <a:srgbClr val="EF7A12"/>
              </a:buClr>
              <a:buFont typeface="Arial" panose="020B0604020202020204" pitchFamily="34" charset="0"/>
              <a:buChar char="•"/>
            </a:pPr>
            <a:r>
              <a:rPr lang="en-GB" sz="2400"/>
              <a:t>If you are lost:</a:t>
            </a:r>
          </a:p>
          <a:p>
            <a:pPr marL="342900" indent="-342900">
              <a:buClr>
                <a:srgbClr val="EF7A12"/>
              </a:buClr>
              <a:buFont typeface="Arial" panose="020B0604020202020204" pitchFamily="34" charset="0"/>
              <a:buChar char="•"/>
            </a:pPr>
            <a:r>
              <a:rPr lang="en-GB" sz="2400"/>
              <a:t>If you have a casualty</a:t>
            </a:r>
          </a:p>
          <a:p>
            <a:pPr>
              <a:buClr>
                <a:srgbClr val="EF7A12"/>
              </a:buClr>
            </a:pPr>
            <a:r>
              <a:rPr lang="en-GB" sz="2400" b="1"/>
              <a:t>Moorland hazards:</a:t>
            </a:r>
          </a:p>
          <a:p>
            <a:pPr marL="342900" indent="-342900">
              <a:buClr>
                <a:srgbClr val="EF7A12"/>
              </a:buClr>
              <a:buFont typeface="Arial" panose="020B0604020202020204" pitchFamily="34" charset="0"/>
              <a:buChar char="•"/>
            </a:pPr>
            <a:r>
              <a:rPr lang="en-GB" sz="2400"/>
              <a:t>Water crossings.</a:t>
            </a:r>
          </a:p>
          <a:p>
            <a:pPr marL="342900" indent="-342900">
              <a:buClr>
                <a:srgbClr val="EF7A12"/>
              </a:buClr>
              <a:buFont typeface="Arial" panose="020B0604020202020204" pitchFamily="34" charset="0"/>
              <a:buChar char="•"/>
            </a:pPr>
            <a:r>
              <a:rPr lang="en-GB" sz="2400"/>
              <a:t>Unexploded Ordnance.</a:t>
            </a:r>
          </a:p>
          <a:p>
            <a:pPr marL="342900" indent="-342900">
              <a:buClr>
                <a:srgbClr val="EF7A12"/>
              </a:buClr>
              <a:buFont typeface="Arial" panose="020B0604020202020204" pitchFamily="34" charset="0"/>
              <a:buChar char="•"/>
            </a:pPr>
            <a:r>
              <a:rPr lang="en-GB" sz="2400"/>
              <a:t>Adders.</a:t>
            </a:r>
          </a:p>
          <a:p>
            <a:pPr marL="342900" indent="-342900">
              <a:buClr>
                <a:srgbClr val="EF7A12"/>
              </a:buClr>
              <a:buFont typeface="Arial" panose="020B0604020202020204" pitchFamily="34" charset="0"/>
              <a:buChar char="•"/>
            </a:pPr>
            <a:r>
              <a:rPr lang="en-GB" sz="2400"/>
              <a:t>Ticks. </a:t>
            </a:r>
          </a:p>
          <a:p>
            <a:pPr marL="342900" indent="-342900">
              <a:buClr>
                <a:srgbClr val="EF7A12"/>
              </a:buClr>
              <a:buFont typeface="Arial" panose="020B0604020202020204" pitchFamily="34" charset="0"/>
              <a:buChar char="•"/>
            </a:pPr>
            <a:r>
              <a:rPr lang="en-GB" sz="2400"/>
              <a:t>Thunderstorms.</a:t>
            </a:r>
          </a:p>
          <a:p>
            <a:pPr marL="285750" indent="-285750">
              <a:buFont typeface="Arial" panose="020B0604020202020204" pitchFamily="34" charset="0"/>
              <a:buChar char="•"/>
            </a:pPr>
            <a:endParaRPr lang="en-GB" b="1"/>
          </a:p>
          <a:p>
            <a:endParaRPr lang="en-GB"/>
          </a:p>
        </p:txBody>
      </p:sp>
      <p:sp>
        <p:nvSpPr>
          <p:cNvPr id="13" name="Rectangle 12">
            <a:extLst>
              <a:ext uri="{FF2B5EF4-FFF2-40B4-BE49-F238E27FC236}">
                <a16:creationId xmlns:a16="http://schemas.microsoft.com/office/drawing/2014/main" id="{08343E88-EBDE-4AA4-8FCF-96814F8DDBB1}"/>
              </a:ext>
            </a:extLst>
          </p:cNvPr>
          <p:cNvSpPr/>
          <p:nvPr/>
        </p:nvSpPr>
        <p:spPr>
          <a:xfrm>
            <a:off x="0" y="0"/>
            <a:ext cx="9144000" cy="6858000"/>
          </a:xfrm>
          <a:prstGeom prst="rect">
            <a:avLst/>
          </a:prstGeom>
          <a:noFill/>
          <a:ln w="5715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842E8D44-C633-9D6B-F6B3-FAD4319A989A}"/>
              </a:ext>
            </a:extLst>
          </p:cNvPr>
          <p:cNvPicPr>
            <a:picLocks noChangeAspect="1"/>
          </p:cNvPicPr>
          <p:nvPr/>
        </p:nvPicPr>
        <p:blipFill>
          <a:blip r:embed="rId3"/>
          <a:stretch>
            <a:fillRect/>
          </a:stretch>
        </p:blipFill>
        <p:spPr>
          <a:xfrm>
            <a:off x="3800745" y="1296924"/>
            <a:ext cx="5233527" cy="3602736"/>
          </a:xfrm>
          <a:prstGeom prst="rect">
            <a:avLst/>
          </a:prstGeom>
        </p:spPr>
      </p:pic>
      <p:sp>
        <p:nvSpPr>
          <p:cNvPr id="5" name="Text Placeholder 3">
            <a:extLst>
              <a:ext uri="{FF2B5EF4-FFF2-40B4-BE49-F238E27FC236}">
                <a16:creationId xmlns:a16="http://schemas.microsoft.com/office/drawing/2014/main" id="{D3ACDE18-F248-7C35-FD33-7F3F1FFF987F}"/>
              </a:ext>
            </a:extLst>
          </p:cNvPr>
          <p:cNvSpPr>
            <a:spLocks noGrp="1"/>
          </p:cNvSpPr>
          <p:nvPr>
            <p:ph type="body" sz="quarter" idx="10"/>
          </p:nvPr>
        </p:nvSpPr>
        <p:spPr>
          <a:xfrm>
            <a:off x="317441" y="482132"/>
            <a:ext cx="6882507" cy="405102"/>
          </a:xfrm>
          <a:solidFill>
            <a:schemeClr val="accent6">
              <a:lumMod val="40000"/>
              <a:lumOff val="60000"/>
            </a:schemeClr>
          </a:solidFill>
        </p:spPr>
        <p:txBody>
          <a:bodyPr/>
          <a:lstStyle/>
          <a:p>
            <a:pPr>
              <a:defRPr/>
            </a:pPr>
            <a:r>
              <a:rPr lang="en-US">
                <a:latin typeface="Arial Narrow"/>
              </a:rPr>
              <a:t>Ten Tors 2027 PINK Card Rules for PARTICIPANTS</a:t>
            </a:r>
            <a:endParaRPr lang="en-GB">
              <a:latin typeface="Arial Narrow"/>
            </a:endParaRPr>
          </a:p>
        </p:txBody>
      </p:sp>
      <p:pic>
        <p:nvPicPr>
          <p:cNvPr id="6" name="Picture 5">
            <a:extLst>
              <a:ext uri="{FF2B5EF4-FFF2-40B4-BE49-F238E27FC236}">
                <a16:creationId xmlns:a16="http://schemas.microsoft.com/office/drawing/2014/main" id="{4E41D990-B0D3-E172-0519-B3815B7C8B2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67746" y="141269"/>
            <a:ext cx="1182727" cy="432854"/>
          </a:xfrm>
          <a:prstGeom prst="rect">
            <a:avLst/>
          </a:prstGeom>
        </p:spPr>
      </p:pic>
    </p:spTree>
    <p:extLst>
      <p:ext uri="{BB962C8B-B14F-4D97-AF65-F5344CB8AC3E}">
        <p14:creationId xmlns:p14="http://schemas.microsoft.com/office/powerpoint/2010/main" val="28407808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7F33F4A-E342-FA6F-6119-85DE872E7C71}"/>
              </a:ext>
            </a:extLst>
          </p:cNvPr>
          <p:cNvSpPr>
            <a:spLocks noGrp="1"/>
          </p:cNvSpPr>
          <p:nvPr>
            <p:ph idx="1"/>
          </p:nvPr>
        </p:nvSpPr>
        <p:spPr>
          <a:xfrm>
            <a:off x="0" y="1470888"/>
            <a:ext cx="4536374" cy="4608094"/>
          </a:xfrm>
        </p:spPr>
        <p:txBody>
          <a:bodyPr lIns="91440" tIns="45720" rIns="91440" bIns="45720" anchor="t">
            <a:noAutofit/>
          </a:bodyPr>
          <a:lstStyle/>
          <a:p>
            <a:pPr marL="285750" indent="-285750">
              <a:buFont typeface="Arial" panose="020B0604020202020204" pitchFamily="34" charset="0"/>
              <a:buChar char="•"/>
            </a:pPr>
            <a:r>
              <a:rPr lang="en-GB" sz="2400">
                <a:latin typeface="Arial"/>
                <a:cs typeface="Arial"/>
              </a:rPr>
              <a:t>No change to River and crossing point data, but notation on the maps has / will change and include South Moor.</a:t>
            </a:r>
            <a:endParaRPr lang="en-US">
              <a:latin typeface="Arial"/>
              <a:cs typeface="Arial"/>
            </a:endParaRPr>
          </a:p>
          <a:p>
            <a:pPr marL="285750" indent="-285750">
              <a:buFont typeface="Arial" panose="020B0604020202020204" pitchFamily="34" charset="0"/>
              <a:buChar char="•"/>
            </a:pPr>
            <a:endParaRPr lang="en-GB" sz="2400">
              <a:latin typeface="Arial"/>
              <a:cs typeface="Arial"/>
            </a:endParaRPr>
          </a:p>
          <a:p>
            <a:pPr marL="285750" indent="-285750">
              <a:buFont typeface="Arial" panose="020B0604020202020204" pitchFamily="34" charset="0"/>
              <a:buChar char="•"/>
            </a:pPr>
            <a:r>
              <a:rPr lang="en-GB" sz="2400">
                <a:highlight>
                  <a:srgbClr val="FFFF00"/>
                </a:highlight>
                <a:latin typeface="Arial"/>
                <a:cs typeface="Arial"/>
              </a:rPr>
              <a:t>Do not use old mapping</a:t>
            </a:r>
            <a:r>
              <a:rPr lang="en-GB" sz="2400">
                <a:latin typeface="Arial"/>
                <a:cs typeface="Arial"/>
              </a:rPr>
              <a:t>; it will cause potentially dangerous confusion.</a:t>
            </a:r>
            <a:endParaRPr lang="en-GB"/>
          </a:p>
        </p:txBody>
      </p:sp>
      <p:sp>
        <p:nvSpPr>
          <p:cNvPr id="3" name="Title 2">
            <a:extLst>
              <a:ext uri="{FF2B5EF4-FFF2-40B4-BE49-F238E27FC236}">
                <a16:creationId xmlns:a16="http://schemas.microsoft.com/office/drawing/2014/main" id="{88598073-7B62-9C00-0408-E39436C79EAF}"/>
              </a:ext>
            </a:extLst>
          </p:cNvPr>
          <p:cNvSpPr>
            <a:spLocks noGrp="1"/>
          </p:cNvSpPr>
          <p:nvPr>
            <p:ph type="ctrTitle"/>
          </p:nvPr>
        </p:nvSpPr>
        <p:spPr>
          <a:xfrm>
            <a:off x="576001" y="306871"/>
            <a:ext cx="1089575" cy="313932"/>
          </a:xfrm>
        </p:spPr>
        <p:txBody>
          <a:bodyPr/>
          <a:lstStyle/>
          <a:p>
            <a:r>
              <a:rPr lang="en-GB"/>
              <a:t>THE EVENT</a:t>
            </a:r>
          </a:p>
        </p:txBody>
      </p:sp>
      <p:sp>
        <p:nvSpPr>
          <p:cNvPr id="5" name="Text Placeholder 3">
            <a:extLst>
              <a:ext uri="{FF2B5EF4-FFF2-40B4-BE49-F238E27FC236}">
                <a16:creationId xmlns:a16="http://schemas.microsoft.com/office/drawing/2014/main" id="{931E54EF-BC29-1D3A-9932-EF79321D3DB3}"/>
              </a:ext>
            </a:extLst>
          </p:cNvPr>
          <p:cNvSpPr>
            <a:spLocks noGrp="1"/>
          </p:cNvSpPr>
          <p:nvPr>
            <p:ph type="body" sz="quarter" idx="10"/>
          </p:nvPr>
        </p:nvSpPr>
        <p:spPr>
          <a:xfrm>
            <a:off x="575999" y="620804"/>
            <a:ext cx="3586156" cy="405102"/>
          </a:xfrm>
        </p:spPr>
        <p:txBody>
          <a:bodyPr/>
          <a:lstStyle/>
          <a:p>
            <a:pPr>
              <a:defRPr/>
            </a:pPr>
            <a:r>
              <a:rPr lang="en-GB"/>
              <a:t>RIVER STATE INFORMATION</a:t>
            </a:r>
          </a:p>
        </p:txBody>
      </p:sp>
      <p:pic>
        <p:nvPicPr>
          <p:cNvPr id="6" name="Picture 5">
            <a:extLst>
              <a:ext uri="{FF2B5EF4-FFF2-40B4-BE49-F238E27FC236}">
                <a16:creationId xmlns:a16="http://schemas.microsoft.com/office/drawing/2014/main" id="{A51DF56E-F26A-6EF7-AFD4-D63055B41AC5}"/>
              </a:ext>
            </a:extLst>
          </p:cNvPr>
          <p:cNvPicPr>
            <a:picLocks noChangeAspect="1"/>
          </p:cNvPicPr>
          <p:nvPr/>
        </p:nvPicPr>
        <p:blipFill>
          <a:blip r:embed="rId2"/>
          <a:stretch>
            <a:fillRect/>
          </a:stretch>
        </p:blipFill>
        <p:spPr>
          <a:xfrm>
            <a:off x="4572000" y="1470888"/>
            <a:ext cx="4270946" cy="4270946"/>
          </a:xfrm>
          <a:prstGeom prst="rect">
            <a:avLst/>
          </a:prstGeom>
        </p:spPr>
      </p:pic>
    </p:spTree>
    <p:extLst>
      <p:ext uri="{BB962C8B-B14F-4D97-AF65-F5344CB8AC3E}">
        <p14:creationId xmlns:p14="http://schemas.microsoft.com/office/powerpoint/2010/main" val="39429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6C9301C-1898-47CE-902C-5D98BA4C77CA}"/>
              </a:ext>
            </a:extLst>
          </p:cNvPr>
          <p:cNvSpPr txBox="1"/>
          <p:nvPr/>
        </p:nvSpPr>
        <p:spPr>
          <a:xfrm>
            <a:off x="5503511" y="341545"/>
            <a:ext cx="3289038" cy="1169551"/>
          </a:xfrm>
          <a:prstGeom prst="rect">
            <a:avLst/>
          </a:prstGeom>
          <a:noFill/>
          <a:ln w="38100">
            <a:solidFill>
              <a:srgbClr val="C00000"/>
            </a:solidFill>
          </a:ln>
        </p:spPr>
        <p:txBody>
          <a:bodyPr wrap="square" rtlCol="0">
            <a:spAutoFit/>
          </a:bodyPr>
          <a:lstStyle/>
          <a:p>
            <a:pPr algn="ctr"/>
            <a:r>
              <a:rPr lang="en-GB" sz="1400" b="1">
                <a:solidFill>
                  <a:srgbClr val="C00000"/>
                </a:solidFill>
                <a:latin typeface="Arial" panose="020B0604020202020204" pitchFamily="34" charset="0"/>
                <a:cs typeface="Arial" panose="020B0604020202020204" pitchFamily="34" charset="0"/>
              </a:rPr>
              <a:t>THE RIVER STATE DIRECTS WHICH</a:t>
            </a:r>
          </a:p>
          <a:p>
            <a:pPr algn="ctr"/>
            <a:r>
              <a:rPr lang="en-GB" sz="1400" b="1">
                <a:solidFill>
                  <a:srgbClr val="C00000"/>
                </a:solidFill>
                <a:latin typeface="Arial" panose="020B0604020202020204" pitchFamily="34" charset="0"/>
                <a:cs typeface="Arial" panose="020B0604020202020204" pitchFamily="34" charset="0"/>
              </a:rPr>
              <a:t>RIVER STRETCHES AND CROSSINGS ARE UNSAFE AND THEREFORE OUT-OF-BOUNDS DURING THE EVENT</a:t>
            </a:r>
          </a:p>
        </p:txBody>
      </p:sp>
      <p:sp>
        <p:nvSpPr>
          <p:cNvPr id="9" name="Title 2">
            <a:extLst>
              <a:ext uri="{FF2B5EF4-FFF2-40B4-BE49-F238E27FC236}">
                <a16:creationId xmlns:a16="http://schemas.microsoft.com/office/drawing/2014/main" id="{15D3D435-61CA-F02E-EBC4-D48576A33E7E}"/>
              </a:ext>
            </a:extLst>
          </p:cNvPr>
          <p:cNvSpPr>
            <a:spLocks noGrp="1"/>
          </p:cNvSpPr>
          <p:nvPr>
            <p:ph type="ctrTitle"/>
          </p:nvPr>
        </p:nvSpPr>
        <p:spPr>
          <a:xfrm>
            <a:off x="576002" y="256333"/>
            <a:ext cx="1089575" cy="313932"/>
          </a:xfrm>
        </p:spPr>
        <p:txBody>
          <a:bodyPr/>
          <a:lstStyle/>
          <a:p>
            <a:r>
              <a:rPr lang="en-GB"/>
              <a:t>THE EVENT</a:t>
            </a:r>
          </a:p>
        </p:txBody>
      </p:sp>
      <p:sp>
        <p:nvSpPr>
          <p:cNvPr id="4" name="Text Placeholder 3">
            <a:extLst>
              <a:ext uri="{FF2B5EF4-FFF2-40B4-BE49-F238E27FC236}">
                <a16:creationId xmlns:a16="http://schemas.microsoft.com/office/drawing/2014/main" id="{91919290-5FED-D303-75F0-FF7238942C47}"/>
              </a:ext>
            </a:extLst>
          </p:cNvPr>
          <p:cNvSpPr>
            <a:spLocks noGrp="1"/>
          </p:cNvSpPr>
          <p:nvPr>
            <p:ph type="body" sz="quarter" idx="10"/>
          </p:nvPr>
        </p:nvSpPr>
        <p:spPr>
          <a:xfrm>
            <a:off x="576263" y="560388"/>
            <a:ext cx="3422650" cy="406400"/>
          </a:xfrm>
        </p:spPr>
        <p:txBody>
          <a:bodyPr/>
          <a:lstStyle/>
          <a:p>
            <a:pPr>
              <a:defRPr/>
            </a:pPr>
            <a:r>
              <a:rPr lang="en-GB"/>
              <a:t>RIVER STATES EXPLAINED</a:t>
            </a:r>
          </a:p>
        </p:txBody>
      </p:sp>
      <p:sp>
        <p:nvSpPr>
          <p:cNvPr id="17" name="Freeform: Shape 16">
            <a:extLst>
              <a:ext uri="{FF2B5EF4-FFF2-40B4-BE49-F238E27FC236}">
                <a16:creationId xmlns:a16="http://schemas.microsoft.com/office/drawing/2014/main" id="{5DBF43B7-C810-5EF5-90EC-D3530DF64EEB}"/>
              </a:ext>
            </a:extLst>
          </p:cNvPr>
          <p:cNvSpPr/>
          <p:nvPr/>
        </p:nvSpPr>
        <p:spPr>
          <a:xfrm>
            <a:off x="2203395" y="4116912"/>
            <a:ext cx="2395537" cy="300038"/>
          </a:xfrm>
          <a:custGeom>
            <a:avLst/>
            <a:gdLst>
              <a:gd name="connsiteX0" fmla="*/ 0 w 2857500"/>
              <a:gd name="connsiteY0" fmla="*/ 0 h 323019"/>
              <a:gd name="connsiteX1" fmla="*/ 728662 w 2857500"/>
              <a:gd name="connsiteY1" fmla="*/ 271463 h 323019"/>
              <a:gd name="connsiteX2" fmla="*/ 1628775 w 2857500"/>
              <a:gd name="connsiteY2" fmla="*/ 300038 h 323019"/>
              <a:gd name="connsiteX3" fmla="*/ 2400300 w 2857500"/>
              <a:gd name="connsiteY3" fmla="*/ 14288 h 323019"/>
              <a:gd name="connsiteX4" fmla="*/ 2857500 w 2857500"/>
              <a:gd name="connsiteY4" fmla="*/ 42863 h 323019"/>
              <a:gd name="connsiteX5" fmla="*/ 2857500 w 2857500"/>
              <a:gd name="connsiteY5" fmla="*/ 42863 h 32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57500" h="323019">
                <a:moveTo>
                  <a:pt x="0" y="0"/>
                </a:moveTo>
                <a:cubicBezTo>
                  <a:pt x="228600" y="110728"/>
                  <a:pt x="457200" y="221457"/>
                  <a:pt x="728662" y="271463"/>
                </a:cubicBezTo>
                <a:cubicBezTo>
                  <a:pt x="1000124" y="321469"/>
                  <a:pt x="1350169" y="342900"/>
                  <a:pt x="1628775" y="300038"/>
                </a:cubicBezTo>
                <a:cubicBezTo>
                  <a:pt x="1907381" y="257176"/>
                  <a:pt x="2195512" y="57151"/>
                  <a:pt x="2400300" y="14288"/>
                </a:cubicBezTo>
                <a:cubicBezTo>
                  <a:pt x="2605088" y="-28575"/>
                  <a:pt x="2857500" y="42863"/>
                  <a:pt x="2857500" y="42863"/>
                </a:cubicBezTo>
                <a:lnTo>
                  <a:pt x="2857500" y="42863"/>
                </a:lnTo>
              </a:path>
            </a:pathLst>
          </a:custGeom>
          <a:noFill/>
          <a:ln w="38100">
            <a:solidFill>
              <a:srgbClr val="BD17F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8" name="Freeform: Shape 17">
            <a:extLst>
              <a:ext uri="{FF2B5EF4-FFF2-40B4-BE49-F238E27FC236}">
                <a16:creationId xmlns:a16="http://schemas.microsoft.com/office/drawing/2014/main" id="{1E4D4C57-A544-EFA1-8E65-4E880E70C5EF}"/>
              </a:ext>
            </a:extLst>
          </p:cNvPr>
          <p:cNvSpPr/>
          <p:nvPr/>
        </p:nvSpPr>
        <p:spPr>
          <a:xfrm>
            <a:off x="4632269" y="3662887"/>
            <a:ext cx="3600450" cy="1631950"/>
          </a:xfrm>
          <a:custGeom>
            <a:avLst/>
            <a:gdLst>
              <a:gd name="connsiteX0" fmla="*/ 0 w 3600528"/>
              <a:gd name="connsiteY0" fmla="*/ 489402 h 1631728"/>
              <a:gd name="connsiteX1" fmla="*/ 371475 w 3600528"/>
              <a:gd name="connsiteY1" fmla="*/ 818015 h 1631728"/>
              <a:gd name="connsiteX2" fmla="*/ 485775 w 3600528"/>
              <a:gd name="connsiteY2" fmla="*/ 1446665 h 1631728"/>
              <a:gd name="connsiteX3" fmla="*/ 1471612 w 3600528"/>
              <a:gd name="connsiteY3" fmla="*/ 1589540 h 1631728"/>
              <a:gd name="connsiteX4" fmla="*/ 1628775 w 3600528"/>
              <a:gd name="connsiteY4" fmla="*/ 789440 h 1631728"/>
              <a:gd name="connsiteX5" fmla="*/ 1871662 w 3600528"/>
              <a:gd name="connsiteY5" fmla="*/ 17915 h 1631728"/>
              <a:gd name="connsiteX6" fmla="*/ 2657475 w 3600528"/>
              <a:gd name="connsiteY6" fmla="*/ 332240 h 1631728"/>
              <a:gd name="connsiteX7" fmla="*/ 2786062 w 3600528"/>
              <a:gd name="connsiteY7" fmla="*/ 1289502 h 1631728"/>
              <a:gd name="connsiteX8" fmla="*/ 3228975 w 3600528"/>
              <a:gd name="connsiteY8" fmla="*/ 1560965 h 1631728"/>
              <a:gd name="connsiteX9" fmla="*/ 3571875 w 3600528"/>
              <a:gd name="connsiteY9" fmla="*/ 1260927 h 1631728"/>
              <a:gd name="connsiteX10" fmla="*/ 3557587 w 3600528"/>
              <a:gd name="connsiteY10" fmla="*/ 1303790 h 163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00528" h="1631728">
                <a:moveTo>
                  <a:pt x="0" y="489402"/>
                </a:moveTo>
                <a:cubicBezTo>
                  <a:pt x="145256" y="573936"/>
                  <a:pt x="290513" y="658471"/>
                  <a:pt x="371475" y="818015"/>
                </a:cubicBezTo>
                <a:cubicBezTo>
                  <a:pt x="452438" y="977559"/>
                  <a:pt x="302419" y="1318078"/>
                  <a:pt x="485775" y="1446665"/>
                </a:cubicBezTo>
                <a:cubicBezTo>
                  <a:pt x="669131" y="1575252"/>
                  <a:pt x="1281112" y="1699077"/>
                  <a:pt x="1471612" y="1589540"/>
                </a:cubicBezTo>
                <a:cubicBezTo>
                  <a:pt x="1662112" y="1480003"/>
                  <a:pt x="1562100" y="1051378"/>
                  <a:pt x="1628775" y="789440"/>
                </a:cubicBezTo>
                <a:cubicBezTo>
                  <a:pt x="1695450" y="527503"/>
                  <a:pt x="1700212" y="94115"/>
                  <a:pt x="1871662" y="17915"/>
                </a:cubicBezTo>
                <a:cubicBezTo>
                  <a:pt x="2043112" y="-58285"/>
                  <a:pt x="2505075" y="120309"/>
                  <a:pt x="2657475" y="332240"/>
                </a:cubicBezTo>
                <a:cubicBezTo>
                  <a:pt x="2809875" y="544171"/>
                  <a:pt x="2690812" y="1084715"/>
                  <a:pt x="2786062" y="1289502"/>
                </a:cubicBezTo>
                <a:cubicBezTo>
                  <a:pt x="2881312" y="1494289"/>
                  <a:pt x="3098006" y="1565727"/>
                  <a:pt x="3228975" y="1560965"/>
                </a:cubicBezTo>
                <a:cubicBezTo>
                  <a:pt x="3359944" y="1556203"/>
                  <a:pt x="3571875" y="1260927"/>
                  <a:pt x="3571875" y="1260927"/>
                </a:cubicBezTo>
                <a:cubicBezTo>
                  <a:pt x="3626644" y="1218065"/>
                  <a:pt x="3592115" y="1260927"/>
                  <a:pt x="3557587" y="1303790"/>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0" name="Oval 19">
            <a:extLst>
              <a:ext uri="{FF2B5EF4-FFF2-40B4-BE49-F238E27FC236}">
                <a16:creationId xmlns:a16="http://schemas.microsoft.com/office/drawing/2014/main" id="{83A1DA65-F7A1-6C66-C691-16F39CEE6A23}"/>
              </a:ext>
            </a:extLst>
          </p:cNvPr>
          <p:cNvSpPr/>
          <p:nvPr/>
        </p:nvSpPr>
        <p:spPr>
          <a:xfrm>
            <a:off x="6413587" y="3580336"/>
            <a:ext cx="232823" cy="232823"/>
          </a:xfrm>
          <a:prstGeom prst="ellipse">
            <a:avLst/>
          </a:prstGeom>
          <a:noFill/>
          <a:ln w="76200">
            <a:solidFill>
              <a:srgbClr val="3C0FF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Freeform: Shape 20">
            <a:extLst>
              <a:ext uri="{FF2B5EF4-FFF2-40B4-BE49-F238E27FC236}">
                <a16:creationId xmlns:a16="http://schemas.microsoft.com/office/drawing/2014/main" id="{129EA049-DF7A-95EA-1ABF-B97D993450A0}"/>
              </a:ext>
            </a:extLst>
          </p:cNvPr>
          <p:cNvSpPr/>
          <p:nvPr/>
        </p:nvSpPr>
        <p:spPr>
          <a:xfrm>
            <a:off x="646056" y="4116913"/>
            <a:ext cx="1524000" cy="384175"/>
          </a:xfrm>
          <a:custGeom>
            <a:avLst/>
            <a:gdLst>
              <a:gd name="connsiteX0" fmla="*/ 1443038 w 1443038"/>
              <a:gd name="connsiteY0" fmla="*/ 5841 h 382906"/>
              <a:gd name="connsiteX1" fmla="*/ 1128713 w 1443038"/>
              <a:gd name="connsiteY1" fmla="*/ 48704 h 382906"/>
              <a:gd name="connsiteX2" fmla="*/ 814388 w 1443038"/>
              <a:gd name="connsiteY2" fmla="*/ 363029 h 382906"/>
              <a:gd name="connsiteX3" fmla="*/ 214313 w 1443038"/>
              <a:gd name="connsiteY3" fmla="*/ 348741 h 382906"/>
              <a:gd name="connsiteX4" fmla="*/ 0 w 1443038"/>
              <a:gd name="connsiteY4" fmla="*/ 334454 h 382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3038" h="382906">
                <a:moveTo>
                  <a:pt x="1443038" y="5841"/>
                </a:moveTo>
                <a:cubicBezTo>
                  <a:pt x="1338263" y="-2493"/>
                  <a:pt x="1233488" y="-10827"/>
                  <a:pt x="1128713" y="48704"/>
                </a:cubicBezTo>
                <a:cubicBezTo>
                  <a:pt x="1023938" y="108235"/>
                  <a:pt x="966788" y="313023"/>
                  <a:pt x="814388" y="363029"/>
                </a:cubicBezTo>
                <a:cubicBezTo>
                  <a:pt x="661988" y="413035"/>
                  <a:pt x="350044" y="353503"/>
                  <a:pt x="214313" y="348741"/>
                </a:cubicBezTo>
                <a:cubicBezTo>
                  <a:pt x="78582" y="343979"/>
                  <a:pt x="39291" y="339216"/>
                  <a:pt x="0" y="334454"/>
                </a:cubicBezTo>
              </a:path>
            </a:pathLst>
          </a:custGeom>
          <a:noFill/>
          <a:ln w="38100">
            <a:solidFill>
              <a:srgbClr val="3C0FF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2" name="&quot;Not Allowed&quot; Symbol 21">
            <a:extLst>
              <a:ext uri="{FF2B5EF4-FFF2-40B4-BE49-F238E27FC236}">
                <a16:creationId xmlns:a16="http://schemas.microsoft.com/office/drawing/2014/main" id="{C5C72260-8070-1A6A-B9B8-D8B7897CD990}"/>
              </a:ext>
            </a:extLst>
          </p:cNvPr>
          <p:cNvSpPr/>
          <p:nvPr/>
        </p:nvSpPr>
        <p:spPr>
          <a:xfrm>
            <a:off x="5454595" y="5083701"/>
            <a:ext cx="427037" cy="446087"/>
          </a:xfrm>
          <a:prstGeom prst="noSmoking">
            <a:avLst/>
          </a:prstGeom>
          <a:solidFill>
            <a:srgbClr val="7030A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23" name="&quot;Not Allowed&quot; Symbol 22">
            <a:extLst>
              <a:ext uri="{FF2B5EF4-FFF2-40B4-BE49-F238E27FC236}">
                <a16:creationId xmlns:a16="http://schemas.microsoft.com/office/drawing/2014/main" id="{3F726538-9BAA-1CBB-B8A4-597FCFD11F8D}"/>
              </a:ext>
            </a:extLst>
          </p:cNvPr>
          <p:cNvSpPr/>
          <p:nvPr/>
        </p:nvSpPr>
        <p:spPr>
          <a:xfrm>
            <a:off x="7621531" y="4974162"/>
            <a:ext cx="425450" cy="446088"/>
          </a:xfrm>
          <a:prstGeom prst="noSmoking">
            <a:avLst/>
          </a:prstGeom>
          <a:solidFill>
            <a:srgbClr val="7030A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35" name="&quot;Not Allowed&quot; Symbol 34">
            <a:extLst>
              <a:ext uri="{FF2B5EF4-FFF2-40B4-BE49-F238E27FC236}">
                <a16:creationId xmlns:a16="http://schemas.microsoft.com/office/drawing/2014/main" id="{E61AD9E4-F5A9-133E-DA97-8E6520E7BDAA}"/>
              </a:ext>
            </a:extLst>
          </p:cNvPr>
          <p:cNvSpPr/>
          <p:nvPr/>
        </p:nvSpPr>
        <p:spPr>
          <a:xfrm>
            <a:off x="3570230" y="4101240"/>
            <a:ext cx="425450" cy="447675"/>
          </a:xfrm>
          <a:prstGeom prst="noSmoking">
            <a:avLst/>
          </a:prstGeom>
          <a:solidFill>
            <a:srgbClr val="7030A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36" name="&quot;Not Allowed&quot; Symbol 35">
            <a:extLst>
              <a:ext uri="{FF2B5EF4-FFF2-40B4-BE49-F238E27FC236}">
                <a16:creationId xmlns:a16="http://schemas.microsoft.com/office/drawing/2014/main" id="{CBA15F91-09AD-2E13-AA9B-D43237F8486C}"/>
              </a:ext>
            </a:extLst>
          </p:cNvPr>
          <p:cNvSpPr/>
          <p:nvPr/>
        </p:nvSpPr>
        <p:spPr>
          <a:xfrm>
            <a:off x="2289119" y="4031188"/>
            <a:ext cx="425450" cy="447675"/>
          </a:xfrm>
          <a:prstGeom prst="noSmoking">
            <a:avLst/>
          </a:prstGeom>
          <a:solidFill>
            <a:srgbClr val="7030A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38" name="&quot;Not Allowed&quot; Symbol 37">
            <a:extLst>
              <a:ext uri="{FF2B5EF4-FFF2-40B4-BE49-F238E27FC236}">
                <a16:creationId xmlns:a16="http://schemas.microsoft.com/office/drawing/2014/main" id="{073713D2-845E-8315-C042-FFBAF94798BB}"/>
              </a:ext>
            </a:extLst>
          </p:cNvPr>
          <p:cNvSpPr/>
          <p:nvPr/>
        </p:nvSpPr>
        <p:spPr>
          <a:xfrm>
            <a:off x="1235019" y="4283601"/>
            <a:ext cx="425450" cy="446087"/>
          </a:xfrm>
          <a:prstGeom prst="noSmoking">
            <a:avLst/>
          </a:prstGeom>
          <a:solidFill>
            <a:srgbClr val="7030A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41" name="TextBox 40">
            <a:extLst>
              <a:ext uri="{FF2B5EF4-FFF2-40B4-BE49-F238E27FC236}">
                <a16:creationId xmlns:a16="http://schemas.microsoft.com/office/drawing/2014/main" id="{BAF6358E-FB95-5369-74CA-180315FF2CDA}"/>
              </a:ext>
            </a:extLst>
          </p:cNvPr>
          <p:cNvSpPr txBox="1">
            <a:spLocks noChangeArrowheads="1"/>
          </p:cNvSpPr>
          <p:nvPr/>
        </p:nvSpPr>
        <p:spPr bwMode="auto">
          <a:xfrm>
            <a:off x="5219349" y="2515125"/>
            <a:ext cx="18081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panose="020B0604020202020204" pitchFamily="34" charset="0"/>
                <a:ea typeface="MS PGothic" panose="020B0600070205080204" pitchFamily="34" charset="-128"/>
              </a:defRPr>
            </a:lvl1pPr>
            <a:lvl2pPr marL="742950" indent="-285750">
              <a:defRPr sz="3200" b="1">
                <a:solidFill>
                  <a:schemeClr val="tx1"/>
                </a:solidFill>
                <a:latin typeface="Arial" panose="020B0604020202020204" pitchFamily="34" charset="0"/>
                <a:ea typeface="MS PGothic" panose="020B0600070205080204" pitchFamily="34" charset="-128"/>
              </a:defRPr>
            </a:lvl2pPr>
            <a:lvl3pPr marL="1143000" indent="-228600">
              <a:defRPr sz="3200" b="1">
                <a:solidFill>
                  <a:schemeClr val="tx1"/>
                </a:solidFill>
                <a:latin typeface="Arial" panose="020B0604020202020204" pitchFamily="34" charset="0"/>
                <a:ea typeface="MS PGothic" panose="020B0600070205080204" pitchFamily="34" charset="-128"/>
              </a:defRPr>
            </a:lvl3pPr>
            <a:lvl4pPr marL="1600200" indent="-228600">
              <a:defRPr sz="3200" b="1">
                <a:solidFill>
                  <a:schemeClr val="tx1"/>
                </a:solidFill>
                <a:latin typeface="Arial" panose="020B0604020202020204" pitchFamily="34" charset="0"/>
                <a:ea typeface="MS PGothic" panose="020B0600070205080204" pitchFamily="34" charset="-128"/>
              </a:defRPr>
            </a:lvl4pPr>
            <a:lvl5pPr marL="2057400" indent="-228600">
              <a:defRPr sz="32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9pPr>
          </a:lstStyle>
          <a:p>
            <a:r>
              <a:rPr lang="en-GB" altLang="en-US"/>
              <a:t>Normal</a:t>
            </a:r>
          </a:p>
        </p:txBody>
      </p:sp>
      <p:sp>
        <p:nvSpPr>
          <p:cNvPr id="42" name="TextBox 41">
            <a:extLst>
              <a:ext uri="{FF2B5EF4-FFF2-40B4-BE49-F238E27FC236}">
                <a16:creationId xmlns:a16="http://schemas.microsoft.com/office/drawing/2014/main" id="{A51DE42B-70EA-1128-2401-80574E668321}"/>
              </a:ext>
            </a:extLst>
          </p:cNvPr>
          <p:cNvSpPr txBox="1">
            <a:spLocks noChangeArrowheads="1"/>
          </p:cNvSpPr>
          <p:nvPr/>
        </p:nvSpPr>
        <p:spPr bwMode="auto">
          <a:xfrm>
            <a:off x="3646432" y="2515125"/>
            <a:ext cx="18081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panose="020B0604020202020204" pitchFamily="34" charset="0"/>
                <a:ea typeface="MS PGothic" panose="020B0600070205080204" pitchFamily="34" charset="-128"/>
              </a:defRPr>
            </a:lvl1pPr>
            <a:lvl2pPr marL="742950" indent="-285750">
              <a:defRPr sz="3200" b="1">
                <a:solidFill>
                  <a:schemeClr val="tx1"/>
                </a:solidFill>
                <a:latin typeface="Arial" panose="020B0604020202020204" pitchFamily="34" charset="0"/>
                <a:ea typeface="MS PGothic" panose="020B0600070205080204" pitchFamily="34" charset="-128"/>
              </a:defRPr>
            </a:lvl2pPr>
            <a:lvl3pPr marL="1143000" indent="-228600">
              <a:defRPr sz="3200" b="1">
                <a:solidFill>
                  <a:schemeClr val="tx1"/>
                </a:solidFill>
                <a:latin typeface="Arial" panose="020B0604020202020204" pitchFamily="34" charset="0"/>
                <a:ea typeface="MS PGothic" panose="020B0600070205080204" pitchFamily="34" charset="-128"/>
              </a:defRPr>
            </a:lvl3pPr>
            <a:lvl4pPr marL="1600200" indent="-228600">
              <a:defRPr sz="3200" b="1">
                <a:solidFill>
                  <a:schemeClr val="tx1"/>
                </a:solidFill>
                <a:latin typeface="Arial" panose="020B0604020202020204" pitchFamily="34" charset="0"/>
                <a:ea typeface="MS PGothic" panose="020B0600070205080204" pitchFamily="34" charset="-128"/>
              </a:defRPr>
            </a:lvl4pPr>
            <a:lvl5pPr marL="2057400" indent="-228600">
              <a:defRPr sz="32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9pPr>
          </a:lstStyle>
          <a:p>
            <a:r>
              <a:rPr lang="en-GB" altLang="en-US"/>
              <a:t>High</a:t>
            </a:r>
          </a:p>
        </p:txBody>
      </p:sp>
      <p:sp>
        <p:nvSpPr>
          <p:cNvPr id="43" name="TextBox 42">
            <a:extLst>
              <a:ext uri="{FF2B5EF4-FFF2-40B4-BE49-F238E27FC236}">
                <a16:creationId xmlns:a16="http://schemas.microsoft.com/office/drawing/2014/main" id="{404D05E1-627D-DBA9-5673-E05355F41168}"/>
              </a:ext>
            </a:extLst>
          </p:cNvPr>
          <p:cNvSpPr txBox="1">
            <a:spLocks noChangeArrowheads="1"/>
          </p:cNvSpPr>
          <p:nvPr/>
        </p:nvSpPr>
        <p:spPr bwMode="auto">
          <a:xfrm>
            <a:off x="983900" y="2534713"/>
            <a:ext cx="23955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a:solidFill>
                  <a:schemeClr val="tx1"/>
                </a:solidFill>
                <a:latin typeface="Arial" panose="020B0604020202020204" pitchFamily="34" charset="0"/>
                <a:ea typeface="MS PGothic" panose="020B0600070205080204" pitchFamily="34" charset="-128"/>
              </a:defRPr>
            </a:lvl1pPr>
            <a:lvl2pPr marL="742950" indent="-285750">
              <a:defRPr sz="3200" b="1">
                <a:solidFill>
                  <a:schemeClr val="tx1"/>
                </a:solidFill>
                <a:latin typeface="Arial" panose="020B0604020202020204" pitchFamily="34" charset="0"/>
                <a:ea typeface="MS PGothic" panose="020B0600070205080204" pitchFamily="34" charset="-128"/>
              </a:defRPr>
            </a:lvl2pPr>
            <a:lvl3pPr marL="1143000" indent="-228600">
              <a:defRPr sz="3200" b="1">
                <a:solidFill>
                  <a:schemeClr val="tx1"/>
                </a:solidFill>
                <a:latin typeface="Arial" panose="020B0604020202020204" pitchFamily="34" charset="0"/>
                <a:ea typeface="MS PGothic" panose="020B0600070205080204" pitchFamily="34" charset="-128"/>
              </a:defRPr>
            </a:lvl3pPr>
            <a:lvl4pPr marL="1600200" indent="-228600">
              <a:defRPr sz="3200" b="1">
                <a:solidFill>
                  <a:schemeClr val="tx1"/>
                </a:solidFill>
                <a:latin typeface="Arial" panose="020B0604020202020204" pitchFamily="34" charset="0"/>
                <a:ea typeface="MS PGothic" panose="020B0600070205080204" pitchFamily="34" charset="-128"/>
              </a:defRPr>
            </a:lvl4pPr>
            <a:lvl5pPr marL="2057400" indent="-228600">
              <a:defRPr sz="32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9pPr>
          </a:lstStyle>
          <a:p>
            <a:r>
              <a:rPr lang="en-GB" altLang="en-US"/>
              <a:t>Very High</a:t>
            </a:r>
          </a:p>
        </p:txBody>
      </p:sp>
      <p:grpSp>
        <p:nvGrpSpPr>
          <p:cNvPr id="46" name="Group 45">
            <a:extLst>
              <a:ext uri="{FF2B5EF4-FFF2-40B4-BE49-F238E27FC236}">
                <a16:creationId xmlns:a16="http://schemas.microsoft.com/office/drawing/2014/main" id="{2D1291B0-F2F2-4670-6A3E-51EA78034586}"/>
              </a:ext>
            </a:extLst>
          </p:cNvPr>
          <p:cNvGrpSpPr/>
          <p:nvPr/>
        </p:nvGrpSpPr>
        <p:grpSpPr>
          <a:xfrm>
            <a:off x="4534907" y="4057898"/>
            <a:ext cx="1827969" cy="519119"/>
            <a:chOff x="6548332" y="4057898"/>
            <a:chExt cx="1827969" cy="519119"/>
          </a:xfrm>
        </p:grpSpPr>
        <p:sp>
          <p:nvSpPr>
            <p:cNvPr id="48" name="Oval 47">
              <a:extLst>
                <a:ext uri="{FF2B5EF4-FFF2-40B4-BE49-F238E27FC236}">
                  <a16:creationId xmlns:a16="http://schemas.microsoft.com/office/drawing/2014/main" id="{6E7B1629-D466-CB37-A49B-ED3508E60A13}"/>
                </a:ext>
              </a:extLst>
            </p:cNvPr>
            <p:cNvSpPr/>
            <p:nvPr/>
          </p:nvSpPr>
          <p:spPr>
            <a:xfrm>
              <a:off x="6548332" y="4057898"/>
              <a:ext cx="232823" cy="232823"/>
            </a:xfrm>
            <a:prstGeom prst="ellipse">
              <a:avLst/>
            </a:prstGeom>
            <a:noFill/>
            <a:ln w="76200">
              <a:solidFill>
                <a:srgbClr val="BD1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 48">
              <a:extLst>
                <a:ext uri="{FF2B5EF4-FFF2-40B4-BE49-F238E27FC236}">
                  <a16:creationId xmlns:a16="http://schemas.microsoft.com/office/drawing/2014/main" id="{13DAAECB-47A8-11F7-02C4-087A0E6F8B39}"/>
                </a:ext>
              </a:extLst>
            </p:cNvPr>
            <p:cNvSpPr/>
            <p:nvPr/>
          </p:nvSpPr>
          <p:spPr>
            <a:xfrm>
              <a:off x="8143478" y="4344194"/>
              <a:ext cx="232823" cy="232823"/>
            </a:xfrm>
            <a:prstGeom prst="ellipse">
              <a:avLst/>
            </a:prstGeom>
            <a:noFill/>
            <a:ln w="76200">
              <a:solidFill>
                <a:srgbClr val="BD17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0" name="Oval 49">
            <a:extLst>
              <a:ext uri="{FF2B5EF4-FFF2-40B4-BE49-F238E27FC236}">
                <a16:creationId xmlns:a16="http://schemas.microsoft.com/office/drawing/2014/main" id="{E7606E11-0769-15B8-7A89-E37C401DED92}"/>
              </a:ext>
            </a:extLst>
          </p:cNvPr>
          <p:cNvSpPr/>
          <p:nvPr/>
        </p:nvSpPr>
        <p:spPr>
          <a:xfrm>
            <a:off x="2879584" y="4296046"/>
            <a:ext cx="232823" cy="232823"/>
          </a:xfrm>
          <a:prstGeom prst="ellipse">
            <a:avLst/>
          </a:prstGeom>
          <a:noFill/>
          <a:ln w="76200">
            <a:solidFill>
              <a:srgbClr val="3C0FF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quot;Not Allowed&quot; Symbol 50">
            <a:extLst>
              <a:ext uri="{FF2B5EF4-FFF2-40B4-BE49-F238E27FC236}">
                <a16:creationId xmlns:a16="http://schemas.microsoft.com/office/drawing/2014/main" id="{3D2A74DC-2E1F-5103-526A-94403ED88C9E}"/>
              </a:ext>
            </a:extLst>
          </p:cNvPr>
          <p:cNvSpPr/>
          <p:nvPr/>
        </p:nvSpPr>
        <p:spPr>
          <a:xfrm>
            <a:off x="6309585" y="3466480"/>
            <a:ext cx="425450" cy="446087"/>
          </a:xfrm>
          <a:prstGeom prst="noSmoking">
            <a:avLst/>
          </a:prstGeom>
          <a:solidFill>
            <a:srgbClr val="7030A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52" name="&quot;Not Allowed&quot; Symbol 51">
            <a:extLst>
              <a:ext uri="{FF2B5EF4-FFF2-40B4-BE49-F238E27FC236}">
                <a16:creationId xmlns:a16="http://schemas.microsoft.com/office/drawing/2014/main" id="{99222399-5EAA-7902-EAD7-AB05F34F1475}"/>
              </a:ext>
            </a:extLst>
          </p:cNvPr>
          <p:cNvSpPr/>
          <p:nvPr/>
        </p:nvSpPr>
        <p:spPr>
          <a:xfrm>
            <a:off x="6033739" y="4253085"/>
            <a:ext cx="425450" cy="446088"/>
          </a:xfrm>
          <a:prstGeom prst="noSmoking">
            <a:avLst/>
          </a:prstGeom>
          <a:solidFill>
            <a:srgbClr val="7030A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53" name="&quot;Not Allowed&quot; Symbol 52">
            <a:extLst>
              <a:ext uri="{FF2B5EF4-FFF2-40B4-BE49-F238E27FC236}">
                <a16:creationId xmlns:a16="http://schemas.microsoft.com/office/drawing/2014/main" id="{6BF184D2-93F3-2C27-CBFD-3DB97EC037A1}"/>
              </a:ext>
            </a:extLst>
          </p:cNvPr>
          <p:cNvSpPr/>
          <p:nvPr/>
        </p:nvSpPr>
        <p:spPr>
          <a:xfrm>
            <a:off x="4445946" y="3962840"/>
            <a:ext cx="425450" cy="446088"/>
          </a:xfrm>
          <a:prstGeom prst="noSmoking">
            <a:avLst/>
          </a:prstGeom>
          <a:solidFill>
            <a:srgbClr val="7030A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54" name="&quot;Not Allowed&quot; Symbol 53">
            <a:extLst>
              <a:ext uri="{FF2B5EF4-FFF2-40B4-BE49-F238E27FC236}">
                <a16:creationId xmlns:a16="http://schemas.microsoft.com/office/drawing/2014/main" id="{5F2A2647-0EC2-39A2-22BF-A6FB8E53C758}"/>
              </a:ext>
            </a:extLst>
          </p:cNvPr>
          <p:cNvSpPr/>
          <p:nvPr/>
        </p:nvSpPr>
        <p:spPr>
          <a:xfrm>
            <a:off x="2817006" y="4206480"/>
            <a:ext cx="425450" cy="446087"/>
          </a:xfrm>
          <a:prstGeom prst="noSmoking">
            <a:avLst/>
          </a:prstGeom>
          <a:solidFill>
            <a:srgbClr val="7030A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grpSp>
        <p:nvGrpSpPr>
          <p:cNvPr id="55" name="Group 54">
            <a:extLst>
              <a:ext uri="{FF2B5EF4-FFF2-40B4-BE49-F238E27FC236}">
                <a16:creationId xmlns:a16="http://schemas.microsoft.com/office/drawing/2014/main" id="{1AC8C0EF-0EB5-F98E-AD28-A4578B0B8837}"/>
              </a:ext>
            </a:extLst>
          </p:cNvPr>
          <p:cNvGrpSpPr/>
          <p:nvPr/>
        </p:nvGrpSpPr>
        <p:grpSpPr>
          <a:xfrm>
            <a:off x="433331" y="4004993"/>
            <a:ext cx="7043219" cy="552908"/>
            <a:chOff x="2446756" y="4004993"/>
            <a:chExt cx="7043219" cy="552908"/>
          </a:xfrm>
        </p:grpSpPr>
        <p:sp>
          <p:nvSpPr>
            <p:cNvPr id="56" name="Oval 55">
              <a:extLst>
                <a:ext uri="{FF2B5EF4-FFF2-40B4-BE49-F238E27FC236}">
                  <a16:creationId xmlns:a16="http://schemas.microsoft.com/office/drawing/2014/main" id="{FEAD3E4D-EC4D-10B9-6DC9-997F3FA467A7}"/>
                </a:ext>
              </a:extLst>
            </p:cNvPr>
            <p:cNvSpPr/>
            <p:nvPr/>
          </p:nvSpPr>
          <p:spPr>
            <a:xfrm>
              <a:off x="2446756" y="4325078"/>
              <a:ext cx="232823" cy="232823"/>
            </a:xfrm>
            <a:prstGeom prst="ellipse">
              <a:avLst/>
            </a:prstGeom>
            <a:no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Oval 56">
              <a:extLst>
                <a:ext uri="{FF2B5EF4-FFF2-40B4-BE49-F238E27FC236}">
                  <a16:creationId xmlns:a16="http://schemas.microsoft.com/office/drawing/2014/main" id="{9C873984-6831-91BD-18F6-C23204300C14}"/>
                </a:ext>
              </a:extLst>
            </p:cNvPr>
            <p:cNvSpPr/>
            <p:nvPr/>
          </p:nvSpPr>
          <p:spPr>
            <a:xfrm>
              <a:off x="6182896" y="4004993"/>
              <a:ext cx="232823" cy="232823"/>
            </a:xfrm>
            <a:prstGeom prst="ellipse">
              <a:avLst/>
            </a:prstGeom>
            <a:no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Oval 57">
              <a:extLst>
                <a:ext uri="{FF2B5EF4-FFF2-40B4-BE49-F238E27FC236}">
                  <a16:creationId xmlns:a16="http://schemas.microsoft.com/office/drawing/2014/main" id="{06AE22FB-A4D1-7F55-08D8-356116A44F2B}"/>
                </a:ext>
              </a:extLst>
            </p:cNvPr>
            <p:cNvSpPr/>
            <p:nvPr/>
          </p:nvSpPr>
          <p:spPr>
            <a:xfrm>
              <a:off x="9257152" y="4253085"/>
              <a:ext cx="232823" cy="232823"/>
            </a:xfrm>
            <a:prstGeom prst="ellipse">
              <a:avLst/>
            </a:prstGeom>
            <a:no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9" name="Arrow: Right 58">
            <a:extLst>
              <a:ext uri="{FF2B5EF4-FFF2-40B4-BE49-F238E27FC236}">
                <a16:creationId xmlns:a16="http://schemas.microsoft.com/office/drawing/2014/main" id="{2086349B-E05F-909D-5FB5-6B3F1123C466}"/>
              </a:ext>
            </a:extLst>
          </p:cNvPr>
          <p:cNvSpPr/>
          <p:nvPr/>
        </p:nvSpPr>
        <p:spPr>
          <a:xfrm>
            <a:off x="2170056" y="5700044"/>
            <a:ext cx="4277068" cy="533429"/>
          </a:xfrm>
          <a:prstGeom prst="right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Direction of Flow</a:t>
            </a:r>
          </a:p>
        </p:txBody>
      </p:sp>
    </p:spTree>
    <p:extLst>
      <p:ext uri="{BB962C8B-B14F-4D97-AF65-F5344CB8AC3E}">
        <p14:creationId xmlns:p14="http://schemas.microsoft.com/office/powerpoint/2010/main" val="2640283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fade">
                                      <p:cBhvr>
                                        <p:cTn id="15" dur="500"/>
                                        <p:tgtEl>
                                          <p:spTgt spid="5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500"/>
                                        <p:tgtEl>
                                          <p:spTgt spid="50"/>
                                        </p:tgtEl>
                                      </p:cBhvr>
                                    </p:animEffect>
                                  </p:childTnLst>
                                </p:cTn>
                              </p:par>
                              <p:par>
                                <p:cTn id="24" presetID="10" presetClass="entr" presetSubtype="0"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childTnLst>
                                </p:cTn>
                              </p:par>
                              <p:par>
                                <p:cTn id="27" presetID="10" presetClass="entr" presetSubtype="0" fill="hold" nodeType="with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fade">
                                      <p:cBhvr>
                                        <p:cTn id="29" dur="500"/>
                                        <p:tgtEl>
                                          <p:spTgt spid="55"/>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41"/>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childTnLst>
                                </p:cTn>
                              </p:par>
                              <p:par>
                                <p:cTn id="43" presetID="1" presetClass="exit" presetSubtype="0" fill="hold" grpId="1" nodeType="withEffect">
                                  <p:stCondLst>
                                    <p:cond delay="0"/>
                                  </p:stCondLst>
                                  <p:childTnLst>
                                    <p:set>
                                      <p:cBhvr>
                                        <p:cTn id="44" dur="1" fill="hold">
                                          <p:stCondLst>
                                            <p:cond delay="0"/>
                                          </p:stCondLst>
                                        </p:cTn>
                                        <p:tgtEl>
                                          <p:spTgt spid="41"/>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1" nodeType="click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par>
                                <p:cTn id="58" presetID="1" presetClass="exit" presetSubtype="0" fill="hold" grpId="1" nodeType="withEffect">
                                  <p:stCondLst>
                                    <p:cond delay="0"/>
                                  </p:stCondLst>
                                  <p:childTnLst>
                                    <p:set>
                                      <p:cBhvr>
                                        <p:cTn id="59" dur="1" fill="hold">
                                          <p:stCondLst>
                                            <p:cond delay="0"/>
                                          </p:stCondLst>
                                        </p:cTn>
                                        <p:tgtEl>
                                          <p:spTgt spid="42"/>
                                        </p:tgtEl>
                                        <p:attrNameLst>
                                          <p:attrName>style.visibility</p:attrName>
                                        </p:attrNameLst>
                                      </p:cBhvr>
                                      <p:to>
                                        <p:strVal val="hidden"/>
                                      </p:to>
                                    </p:set>
                                  </p:childTnLst>
                                </p:cTn>
                              </p:par>
                              <p:par>
                                <p:cTn id="60" presetID="1" presetClass="entr" presetSubtype="0" fill="hold" nodeType="withEffect">
                                  <p:stCondLst>
                                    <p:cond delay="0"/>
                                  </p:stCondLst>
                                  <p:childTnLst>
                                    <p:set>
                                      <p:cBhvr>
                                        <p:cTn id="61" dur="1" fill="hold">
                                          <p:stCondLst>
                                            <p:cond delay="0"/>
                                          </p:stCondLst>
                                        </p:cTn>
                                        <p:tgtEl>
                                          <p:spTgt spid="51"/>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38"/>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54"/>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xit" presetSubtype="0" fill="hold" grpId="0" nodeType="clickEffect">
                                  <p:stCondLst>
                                    <p:cond delay="0"/>
                                  </p:stCondLst>
                                  <p:childTnLst>
                                    <p:set>
                                      <p:cBhvr>
                                        <p:cTn id="69" dur="1" fill="hold">
                                          <p:stCondLst>
                                            <p:cond delay="0"/>
                                          </p:stCondLst>
                                        </p:cTn>
                                        <p:tgtEl>
                                          <p:spTgt spid="43"/>
                                        </p:tgtEl>
                                        <p:attrNameLst>
                                          <p:attrName>style.visibility</p:attrName>
                                        </p:attrNameLst>
                                      </p:cBhvr>
                                      <p:to>
                                        <p:strVal val="hidden"/>
                                      </p:to>
                                    </p:set>
                                  </p:childTnLst>
                                </p:cTn>
                              </p:par>
                              <p:par>
                                <p:cTn id="70" presetID="1" presetClass="exit" presetSubtype="0" fill="hold" grpId="0" nodeType="withEffect">
                                  <p:stCondLst>
                                    <p:cond delay="0"/>
                                  </p:stCondLst>
                                  <p:childTnLst>
                                    <p:set>
                                      <p:cBhvr>
                                        <p:cTn id="71" dur="1" fill="hold">
                                          <p:stCondLst>
                                            <p:cond delay="0"/>
                                          </p:stCondLst>
                                        </p:cTn>
                                        <p:tgtEl>
                                          <p:spTgt spid="22"/>
                                        </p:tgtEl>
                                        <p:attrNameLst>
                                          <p:attrName>style.visibility</p:attrName>
                                        </p:attrNameLst>
                                      </p:cBhvr>
                                      <p:to>
                                        <p:strVal val="hidden"/>
                                      </p:to>
                                    </p:set>
                                  </p:childTnLst>
                                </p:cTn>
                              </p:par>
                              <p:par>
                                <p:cTn id="72" presetID="1" presetClass="exit" presetSubtype="0" fill="hold" grpId="0" nodeType="withEffect">
                                  <p:stCondLst>
                                    <p:cond delay="0"/>
                                  </p:stCondLst>
                                  <p:childTnLst>
                                    <p:set>
                                      <p:cBhvr>
                                        <p:cTn id="73" dur="1" fill="hold">
                                          <p:stCondLst>
                                            <p:cond delay="0"/>
                                          </p:stCondLst>
                                        </p:cTn>
                                        <p:tgtEl>
                                          <p:spTgt spid="23"/>
                                        </p:tgtEl>
                                        <p:attrNameLst>
                                          <p:attrName>style.visibility</p:attrName>
                                        </p:attrNameLst>
                                      </p:cBhvr>
                                      <p:to>
                                        <p:strVal val="hidden"/>
                                      </p:to>
                                    </p:set>
                                  </p:childTnLst>
                                </p:cTn>
                              </p:par>
                              <p:par>
                                <p:cTn id="74" presetID="1" presetClass="exit" presetSubtype="0" fill="hold" grpId="0" nodeType="withEffect">
                                  <p:stCondLst>
                                    <p:cond delay="0"/>
                                  </p:stCondLst>
                                  <p:childTnLst>
                                    <p:set>
                                      <p:cBhvr>
                                        <p:cTn id="75" dur="1" fill="hold">
                                          <p:stCondLst>
                                            <p:cond delay="0"/>
                                          </p:stCondLst>
                                        </p:cTn>
                                        <p:tgtEl>
                                          <p:spTgt spid="35"/>
                                        </p:tgtEl>
                                        <p:attrNameLst>
                                          <p:attrName>style.visibility</p:attrName>
                                        </p:attrNameLst>
                                      </p:cBhvr>
                                      <p:to>
                                        <p:strVal val="hidden"/>
                                      </p:to>
                                    </p:set>
                                  </p:childTnLst>
                                </p:cTn>
                              </p:par>
                              <p:par>
                                <p:cTn id="76" presetID="1" presetClass="exit" presetSubtype="0" fill="hold" grpId="0" nodeType="withEffect">
                                  <p:stCondLst>
                                    <p:cond delay="0"/>
                                  </p:stCondLst>
                                  <p:childTnLst>
                                    <p:set>
                                      <p:cBhvr>
                                        <p:cTn id="77" dur="1" fill="hold">
                                          <p:stCondLst>
                                            <p:cond delay="0"/>
                                          </p:stCondLst>
                                        </p:cTn>
                                        <p:tgtEl>
                                          <p:spTgt spid="36"/>
                                        </p:tgtEl>
                                        <p:attrNameLst>
                                          <p:attrName>style.visibility</p:attrName>
                                        </p:attrNameLst>
                                      </p:cBhvr>
                                      <p:to>
                                        <p:strVal val="hidden"/>
                                      </p:to>
                                    </p:set>
                                  </p:childTnLst>
                                </p:cTn>
                              </p:par>
                              <p:par>
                                <p:cTn id="78" presetID="1" presetClass="exit" presetSubtype="0" fill="hold" grpId="0" nodeType="withEffect">
                                  <p:stCondLst>
                                    <p:cond delay="0"/>
                                  </p:stCondLst>
                                  <p:childTnLst>
                                    <p:set>
                                      <p:cBhvr>
                                        <p:cTn id="79" dur="1" fill="hold">
                                          <p:stCondLst>
                                            <p:cond delay="0"/>
                                          </p:stCondLst>
                                        </p:cTn>
                                        <p:tgtEl>
                                          <p:spTgt spid="53"/>
                                        </p:tgtEl>
                                        <p:attrNameLst>
                                          <p:attrName>style.visibility</p:attrName>
                                        </p:attrNameLst>
                                      </p:cBhvr>
                                      <p:to>
                                        <p:strVal val="hidden"/>
                                      </p:to>
                                    </p:set>
                                  </p:childTnLst>
                                </p:cTn>
                              </p:par>
                              <p:par>
                                <p:cTn id="80" presetID="1" presetClass="exit" presetSubtype="0" fill="hold" grpId="0" nodeType="withEffect">
                                  <p:stCondLst>
                                    <p:cond delay="0"/>
                                  </p:stCondLst>
                                  <p:childTnLst>
                                    <p:set>
                                      <p:cBhvr>
                                        <p:cTn id="81" dur="1" fill="hold">
                                          <p:stCondLst>
                                            <p:cond delay="0"/>
                                          </p:stCondLst>
                                        </p:cTn>
                                        <p:tgtEl>
                                          <p:spTgt spid="52"/>
                                        </p:tgtEl>
                                        <p:attrNameLst>
                                          <p:attrName>style.visibility</p:attrName>
                                        </p:attrNameLst>
                                      </p:cBhvr>
                                      <p:to>
                                        <p:strVal val="hidden"/>
                                      </p:to>
                                    </p:set>
                                  </p:childTnLst>
                                </p:cTn>
                              </p:par>
                              <p:par>
                                <p:cTn id="82" presetID="1" presetClass="exit" presetSubtype="0" fill="hold" grpId="0" nodeType="withEffect">
                                  <p:stCondLst>
                                    <p:cond delay="0"/>
                                  </p:stCondLst>
                                  <p:childTnLst>
                                    <p:set>
                                      <p:cBhvr>
                                        <p:cTn id="83" dur="1" fill="hold">
                                          <p:stCondLst>
                                            <p:cond delay="0"/>
                                          </p:stCondLst>
                                        </p:cTn>
                                        <p:tgtEl>
                                          <p:spTgt spid="51"/>
                                        </p:tgtEl>
                                        <p:attrNameLst>
                                          <p:attrName>style.visibility</p:attrName>
                                        </p:attrNameLst>
                                      </p:cBhvr>
                                      <p:to>
                                        <p:strVal val="hidden"/>
                                      </p:to>
                                    </p:set>
                                  </p:childTnLst>
                                </p:cTn>
                              </p:par>
                              <p:par>
                                <p:cTn id="84" presetID="1" presetClass="exit" presetSubtype="0" fill="hold" grpId="0" nodeType="withEffect">
                                  <p:stCondLst>
                                    <p:cond delay="0"/>
                                  </p:stCondLst>
                                  <p:childTnLst>
                                    <p:set>
                                      <p:cBhvr>
                                        <p:cTn id="85" dur="1" fill="hold">
                                          <p:stCondLst>
                                            <p:cond delay="0"/>
                                          </p:stCondLst>
                                        </p:cTn>
                                        <p:tgtEl>
                                          <p:spTgt spid="38"/>
                                        </p:tgtEl>
                                        <p:attrNameLst>
                                          <p:attrName>style.visibility</p:attrName>
                                        </p:attrNameLst>
                                      </p:cBhvr>
                                      <p:to>
                                        <p:strVal val="hidden"/>
                                      </p:to>
                                    </p:set>
                                  </p:childTnLst>
                                </p:cTn>
                              </p:par>
                              <p:par>
                                <p:cTn id="86" presetID="1" presetClass="exit" presetSubtype="0" fill="hold" grpId="0" nodeType="withEffect">
                                  <p:stCondLst>
                                    <p:cond delay="0"/>
                                  </p:stCondLst>
                                  <p:childTnLst>
                                    <p:set>
                                      <p:cBhvr>
                                        <p:cTn id="87" dur="1" fill="hold">
                                          <p:stCondLst>
                                            <p:cond delay="0"/>
                                          </p:stCondLst>
                                        </p:cTn>
                                        <p:tgtEl>
                                          <p:spTgt spid="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0" grpId="0" animBg="1"/>
      <p:bldP spid="21" grpId="0" animBg="1"/>
      <p:bldP spid="22" grpId="0" animBg="1"/>
      <p:bldP spid="23" grpId="0" animBg="1"/>
      <p:bldP spid="35" grpId="0" animBg="1"/>
      <p:bldP spid="36" grpId="0" animBg="1"/>
      <p:bldP spid="38" grpId="0" animBg="1"/>
      <p:bldP spid="41" grpId="0"/>
      <p:bldP spid="41" grpId="1"/>
      <p:bldP spid="42" grpId="0"/>
      <p:bldP spid="42" grpId="1"/>
      <p:bldP spid="43" grpId="0"/>
      <p:bldP spid="43" grpId="1"/>
      <p:bldP spid="50" grpId="0" animBg="1"/>
      <p:bldP spid="51" grpId="0" animBg="1"/>
      <p:bldP spid="52" grpId="0" animBg="1"/>
      <p:bldP spid="53" grpId="0" animBg="1"/>
      <p:bldP spid="54" grpId="0" animBg="1"/>
      <p:bldP spid="5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F230A36F-5432-4935-923A-63CEA348B1AA}"/>
              </a:ext>
            </a:extLst>
          </p:cNvPr>
          <p:cNvSpPr/>
          <p:nvPr/>
        </p:nvSpPr>
        <p:spPr>
          <a:xfrm>
            <a:off x="584200" y="1608718"/>
            <a:ext cx="7723188" cy="130175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 name="Text Placeholder 3">
            <a:extLst>
              <a:ext uri="{FF2B5EF4-FFF2-40B4-BE49-F238E27FC236}">
                <a16:creationId xmlns:a16="http://schemas.microsoft.com/office/drawing/2014/main" id="{A7894B3F-880A-4300-A5AD-7B2434FC2AFD}"/>
              </a:ext>
            </a:extLst>
          </p:cNvPr>
          <p:cNvSpPr>
            <a:spLocks noGrp="1"/>
          </p:cNvSpPr>
          <p:nvPr>
            <p:ph type="body" sz="quarter" idx="10"/>
          </p:nvPr>
        </p:nvSpPr>
        <p:spPr>
          <a:xfrm>
            <a:off x="284992" y="531541"/>
            <a:ext cx="7138218" cy="405102"/>
          </a:xfrm>
          <a:solidFill>
            <a:schemeClr val="bg1"/>
          </a:solidFill>
        </p:spPr>
        <p:txBody>
          <a:bodyPr/>
          <a:lstStyle/>
          <a:p>
            <a:pPr>
              <a:defRPr/>
            </a:pPr>
            <a:r>
              <a:rPr lang="en-US">
                <a:latin typeface="Arial Narrow"/>
              </a:rPr>
              <a:t>Ten Tors 2027 Orange Card Rules for Team Staff</a:t>
            </a:r>
            <a:endParaRPr lang="en-GB">
              <a:latin typeface="Arial Narrow"/>
            </a:endParaRPr>
          </a:p>
        </p:txBody>
      </p:sp>
      <p:sp>
        <p:nvSpPr>
          <p:cNvPr id="24582" name="Rectangle 2">
            <a:extLst>
              <a:ext uri="{FF2B5EF4-FFF2-40B4-BE49-F238E27FC236}">
                <a16:creationId xmlns:a16="http://schemas.microsoft.com/office/drawing/2014/main" id="{C20925BD-A5DC-4DF0-B4F0-73B27AFCFE77}"/>
              </a:ext>
            </a:extLst>
          </p:cNvPr>
          <p:cNvSpPr>
            <a:spLocks noChangeArrowheads="1"/>
          </p:cNvSpPr>
          <p:nvPr/>
        </p:nvSpPr>
        <p:spPr bwMode="auto">
          <a:xfrm>
            <a:off x="722315" y="1608718"/>
            <a:ext cx="758507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panose="020B0604020202020204" pitchFamily="34" charset="0"/>
                <a:ea typeface="MS PGothic" panose="020B0600070205080204" pitchFamily="34" charset="-128"/>
              </a:defRPr>
            </a:lvl1pPr>
            <a:lvl2pPr marL="742950" indent="-285750">
              <a:defRPr sz="3200" b="1">
                <a:solidFill>
                  <a:schemeClr val="tx1"/>
                </a:solidFill>
                <a:latin typeface="Arial" panose="020B0604020202020204" pitchFamily="34" charset="0"/>
                <a:ea typeface="MS PGothic" panose="020B0600070205080204" pitchFamily="34" charset="-128"/>
              </a:defRPr>
            </a:lvl2pPr>
            <a:lvl3pPr marL="1143000" indent="-228600">
              <a:defRPr sz="3200" b="1">
                <a:solidFill>
                  <a:schemeClr val="tx1"/>
                </a:solidFill>
                <a:latin typeface="Arial" panose="020B0604020202020204" pitchFamily="34" charset="0"/>
                <a:ea typeface="MS PGothic" panose="020B0600070205080204" pitchFamily="34" charset="-128"/>
              </a:defRPr>
            </a:lvl3pPr>
            <a:lvl4pPr marL="1600200" indent="-228600">
              <a:defRPr sz="3200" b="1">
                <a:solidFill>
                  <a:schemeClr val="tx1"/>
                </a:solidFill>
                <a:latin typeface="Arial" panose="020B0604020202020204" pitchFamily="34" charset="0"/>
                <a:ea typeface="MS PGothic" panose="020B0600070205080204" pitchFamily="34" charset="-128"/>
              </a:defRPr>
            </a:lvl4pPr>
            <a:lvl5pPr marL="2057400" indent="-228600">
              <a:defRPr sz="32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3200" b="1">
                <a:solidFill>
                  <a:schemeClr val="tx1"/>
                </a:solidFill>
                <a:latin typeface="Arial" panose="020B0604020202020204" pitchFamily="34" charset="0"/>
                <a:ea typeface="MS PGothic" panose="020B0600070205080204" pitchFamily="34" charset="-128"/>
              </a:defRPr>
            </a:lvl9pPr>
          </a:lstStyle>
          <a:p>
            <a:pPr algn="ctr"/>
            <a:r>
              <a:rPr lang="en-GB" altLang="en-US" sz="2800">
                <a:solidFill>
                  <a:schemeClr val="bg1"/>
                </a:solidFill>
              </a:rPr>
              <a:t>Ignoring these Rules may disqualify your Team or Establishment from this or future Ten Tors. </a:t>
            </a:r>
            <a:endParaRPr lang="en-GB" altLang="en-US" sz="2800" b="0">
              <a:solidFill>
                <a:schemeClr val="bg1"/>
              </a:solidFill>
            </a:endParaRPr>
          </a:p>
        </p:txBody>
      </p:sp>
      <p:pic>
        <p:nvPicPr>
          <p:cNvPr id="2" name="Picture 1">
            <a:extLst>
              <a:ext uri="{FF2B5EF4-FFF2-40B4-BE49-F238E27FC236}">
                <a16:creationId xmlns:a16="http://schemas.microsoft.com/office/drawing/2014/main" id="{5C44E74F-E7B2-40E6-B36D-327D0D9BE94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34138" y="197628"/>
            <a:ext cx="1182727" cy="432854"/>
          </a:xfrm>
          <a:prstGeom prst="rect">
            <a:avLst/>
          </a:prstGeom>
        </p:spPr>
      </p:pic>
      <p:sp>
        <p:nvSpPr>
          <p:cNvPr id="9" name="Rectangle 8">
            <a:extLst>
              <a:ext uri="{FF2B5EF4-FFF2-40B4-BE49-F238E27FC236}">
                <a16:creationId xmlns:a16="http://schemas.microsoft.com/office/drawing/2014/main" id="{45AA076E-0F0E-431E-B5DD-75AACD85B7DC}"/>
              </a:ext>
            </a:extLst>
          </p:cNvPr>
          <p:cNvSpPr/>
          <p:nvPr/>
        </p:nvSpPr>
        <p:spPr>
          <a:xfrm>
            <a:off x="0" y="0"/>
            <a:ext cx="9144000" cy="6858000"/>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B29EFE05-6FBA-1095-CBEE-49C3A82E451C}"/>
              </a:ext>
            </a:extLst>
          </p:cNvPr>
          <p:cNvSpPr txBox="1"/>
          <p:nvPr/>
        </p:nvSpPr>
        <p:spPr>
          <a:xfrm>
            <a:off x="2266122" y="4206349"/>
            <a:ext cx="4611756" cy="923330"/>
          </a:xfrm>
          <a:prstGeom prst="rect">
            <a:avLst/>
          </a:prstGeom>
          <a:noFill/>
        </p:spPr>
        <p:txBody>
          <a:bodyPr wrap="square" lIns="91440" tIns="45720" rIns="91440" bIns="45720" anchor="t">
            <a:spAutoFit/>
          </a:bodyPr>
          <a:lstStyle/>
          <a:p>
            <a:pPr algn="ctr"/>
            <a:r>
              <a:rPr lang="en-GB">
                <a:latin typeface="Arial"/>
                <a:cs typeface="Arial"/>
              </a:rPr>
              <a:t>Final details for the Orange Card will be updated and published by </a:t>
            </a:r>
            <a:r>
              <a:rPr lang="en-GB">
                <a:solidFill>
                  <a:srgbClr val="FF0000"/>
                </a:solidFill>
                <a:latin typeface="Arial"/>
                <a:cs typeface="Arial"/>
              </a:rPr>
              <a:t>1 May 2027</a:t>
            </a:r>
            <a:r>
              <a:rPr lang="en-GB">
                <a:latin typeface="Arial"/>
                <a:cs typeface="Arial"/>
              </a:rPr>
              <a:t>. </a:t>
            </a:r>
          </a:p>
          <a:p>
            <a:pPr algn="ctr"/>
            <a:r>
              <a:rPr lang="en-GB">
                <a:latin typeface="Arial"/>
                <a:cs typeface="Arial"/>
              </a:rPr>
              <a:t>The draft is available on the website.</a:t>
            </a:r>
          </a:p>
        </p:txBody>
      </p:sp>
    </p:spTree>
    <p:extLst>
      <p:ext uri="{BB962C8B-B14F-4D97-AF65-F5344CB8AC3E}">
        <p14:creationId xmlns:p14="http://schemas.microsoft.com/office/powerpoint/2010/main" val="33671156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71435F5-92D3-AECB-BCBF-1E592F541802}"/>
              </a:ext>
            </a:extLst>
          </p:cNvPr>
          <p:cNvSpPr>
            <a:spLocks noGrp="1"/>
          </p:cNvSpPr>
          <p:nvPr>
            <p:ph type="ctrTitle"/>
          </p:nvPr>
        </p:nvSpPr>
        <p:spPr>
          <a:xfrm>
            <a:off x="576000" y="256333"/>
            <a:ext cx="1089575" cy="313932"/>
          </a:xfrm>
        </p:spPr>
        <p:txBody>
          <a:bodyPr/>
          <a:lstStyle/>
          <a:p>
            <a:r>
              <a:rPr lang="en-GB"/>
              <a:t>The event</a:t>
            </a:r>
          </a:p>
        </p:txBody>
      </p:sp>
      <p:sp>
        <p:nvSpPr>
          <p:cNvPr id="4" name="Text Placeholder 3">
            <a:extLst>
              <a:ext uri="{FF2B5EF4-FFF2-40B4-BE49-F238E27FC236}">
                <a16:creationId xmlns:a16="http://schemas.microsoft.com/office/drawing/2014/main" id="{94E8DB9F-2160-041B-04C5-148018429DF3}"/>
              </a:ext>
            </a:extLst>
          </p:cNvPr>
          <p:cNvSpPr>
            <a:spLocks noGrp="1"/>
          </p:cNvSpPr>
          <p:nvPr>
            <p:ph type="body" sz="quarter" idx="10"/>
          </p:nvPr>
        </p:nvSpPr>
        <p:spPr>
          <a:xfrm>
            <a:off x="576000" y="561128"/>
            <a:ext cx="2942647" cy="405102"/>
          </a:xfrm>
        </p:spPr>
        <p:txBody>
          <a:bodyPr/>
          <a:lstStyle/>
          <a:p>
            <a:r>
              <a:rPr lang="en-GB"/>
              <a:t>Orange card rules</a:t>
            </a:r>
          </a:p>
        </p:txBody>
      </p:sp>
      <p:pic>
        <p:nvPicPr>
          <p:cNvPr id="10" name="Picture 9">
            <a:extLst>
              <a:ext uri="{FF2B5EF4-FFF2-40B4-BE49-F238E27FC236}">
                <a16:creationId xmlns:a16="http://schemas.microsoft.com/office/drawing/2014/main" id="{D4266C5B-998E-78EF-7BC2-D335147A240E}"/>
              </a:ext>
            </a:extLst>
          </p:cNvPr>
          <p:cNvPicPr>
            <a:picLocks noChangeAspect="1"/>
          </p:cNvPicPr>
          <p:nvPr/>
        </p:nvPicPr>
        <p:blipFill>
          <a:blip r:embed="rId2"/>
          <a:srcRect l="1610" t="1613" r="1527" b="1483"/>
          <a:stretch>
            <a:fillRect/>
          </a:stretch>
        </p:blipFill>
        <p:spPr>
          <a:xfrm>
            <a:off x="493703" y="1018916"/>
            <a:ext cx="3996001" cy="5767900"/>
          </a:xfrm>
          <a:prstGeom prst="rect">
            <a:avLst/>
          </a:prstGeom>
        </p:spPr>
      </p:pic>
      <p:pic>
        <p:nvPicPr>
          <p:cNvPr id="12" name="Picture 11">
            <a:extLst>
              <a:ext uri="{FF2B5EF4-FFF2-40B4-BE49-F238E27FC236}">
                <a16:creationId xmlns:a16="http://schemas.microsoft.com/office/drawing/2014/main" id="{737F61DD-1FA5-8C1F-4259-CC5D9C93DAEA}"/>
              </a:ext>
            </a:extLst>
          </p:cNvPr>
          <p:cNvPicPr>
            <a:picLocks noChangeAspect="1"/>
          </p:cNvPicPr>
          <p:nvPr/>
        </p:nvPicPr>
        <p:blipFill>
          <a:blip r:embed="rId3"/>
          <a:stretch>
            <a:fillRect/>
          </a:stretch>
        </p:blipFill>
        <p:spPr>
          <a:xfrm>
            <a:off x="4584828" y="1018916"/>
            <a:ext cx="3982023" cy="5767900"/>
          </a:xfrm>
          <a:prstGeom prst="rect">
            <a:avLst/>
          </a:prstGeom>
        </p:spPr>
      </p:pic>
    </p:spTree>
    <p:extLst>
      <p:ext uri="{BB962C8B-B14F-4D97-AF65-F5344CB8AC3E}">
        <p14:creationId xmlns:p14="http://schemas.microsoft.com/office/powerpoint/2010/main" val="29629747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587C0-ECA7-CB1E-B00F-33DAAD4D92C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B069477-1420-CF18-307C-11A24852A520}"/>
              </a:ext>
            </a:extLst>
          </p:cNvPr>
          <p:cNvSpPr>
            <a:spLocks noGrp="1"/>
          </p:cNvSpPr>
          <p:nvPr>
            <p:ph type="ctrTitle"/>
          </p:nvPr>
        </p:nvSpPr>
        <p:spPr>
          <a:xfrm>
            <a:off x="576000" y="256333"/>
            <a:ext cx="1089575" cy="313932"/>
          </a:xfrm>
        </p:spPr>
        <p:txBody>
          <a:bodyPr/>
          <a:lstStyle/>
          <a:p>
            <a:r>
              <a:rPr lang="en-GB"/>
              <a:t>The event</a:t>
            </a:r>
          </a:p>
        </p:txBody>
      </p:sp>
      <p:sp>
        <p:nvSpPr>
          <p:cNvPr id="4" name="Text Placeholder 3">
            <a:extLst>
              <a:ext uri="{FF2B5EF4-FFF2-40B4-BE49-F238E27FC236}">
                <a16:creationId xmlns:a16="http://schemas.microsoft.com/office/drawing/2014/main" id="{FB90422A-7C17-234E-339F-1A896514E468}"/>
              </a:ext>
            </a:extLst>
          </p:cNvPr>
          <p:cNvSpPr>
            <a:spLocks noGrp="1"/>
          </p:cNvSpPr>
          <p:nvPr>
            <p:ph type="body" sz="quarter" idx="10"/>
          </p:nvPr>
        </p:nvSpPr>
        <p:spPr>
          <a:xfrm>
            <a:off x="576000" y="561128"/>
            <a:ext cx="6863336" cy="405102"/>
          </a:xfrm>
        </p:spPr>
        <p:txBody>
          <a:bodyPr/>
          <a:lstStyle/>
          <a:p>
            <a:r>
              <a:rPr lang="en-GB"/>
              <a:t>Where to find the green, pink, &amp; orange cards</a:t>
            </a:r>
          </a:p>
        </p:txBody>
      </p:sp>
      <p:pic>
        <p:nvPicPr>
          <p:cNvPr id="9" name="Picture 8">
            <a:extLst>
              <a:ext uri="{FF2B5EF4-FFF2-40B4-BE49-F238E27FC236}">
                <a16:creationId xmlns:a16="http://schemas.microsoft.com/office/drawing/2014/main" id="{C190BD65-0870-FB94-911E-93AA571FAB77}"/>
              </a:ext>
            </a:extLst>
          </p:cNvPr>
          <p:cNvPicPr>
            <a:picLocks noChangeAspect="1"/>
          </p:cNvPicPr>
          <p:nvPr/>
        </p:nvPicPr>
        <p:blipFill>
          <a:blip r:embed="rId2"/>
          <a:stretch>
            <a:fillRect/>
          </a:stretch>
        </p:blipFill>
        <p:spPr>
          <a:xfrm>
            <a:off x="475488" y="1080556"/>
            <a:ext cx="7891272" cy="5538319"/>
          </a:xfrm>
          <a:prstGeom prst="rect">
            <a:avLst/>
          </a:prstGeom>
        </p:spPr>
      </p:pic>
    </p:spTree>
    <p:extLst>
      <p:ext uri="{BB962C8B-B14F-4D97-AF65-F5344CB8AC3E}">
        <p14:creationId xmlns:p14="http://schemas.microsoft.com/office/powerpoint/2010/main" val="40531441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F2C6B4-E1C2-30BB-32A5-A35B2C41511D}"/>
              </a:ext>
            </a:extLst>
          </p:cNvPr>
          <p:cNvSpPr>
            <a:spLocks noGrp="1"/>
          </p:cNvSpPr>
          <p:nvPr>
            <p:ph type="body" sz="quarter" idx="10"/>
          </p:nvPr>
        </p:nvSpPr>
        <p:spPr>
          <a:xfrm>
            <a:off x="2172997" y="4293915"/>
            <a:ext cx="4697037" cy="626701"/>
          </a:xfrm>
        </p:spPr>
        <p:txBody>
          <a:bodyPr/>
          <a:lstStyle/>
          <a:p>
            <a:pPr>
              <a:spcBef>
                <a:spcPts val="0"/>
              </a:spcBef>
            </a:pPr>
            <a:r>
              <a:rPr lang="en-GB" b="1">
                <a:latin typeface="Arial Narrow"/>
              </a:rPr>
              <a:t>Capt S </a:t>
            </a:r>
            <a:r>
              <a:rPr lang="en-GB" b="1" err="1">
                <a:latin typeface="Arial Narrow"/>
              </a:rPr>
              <a:t>BenAvides</a:t>
            </a:r>
            <a:r>
              <a:rPr lang="en-GB" b="1">
                <a:latin typeface="Arial Narrow"/>
              </a:rPr>
              <a:t> </a:t>
            </a:r>
          </a:p>
          <a:p>
            <a:pPr>
              <a:spcBef>
                <a:spcPts val="0"/>
              </a:spcBef>
            </a:pPr>
            <a:r>
              <a:rPr lang="en-GB" b="1">
                <a:latin typeface="Arial Narrow"/>
              </a:rPr>
              <a:t>Southwest officer training regimen</a:t>
            </a:r>
            <a:r>
              <a:rPr lang="en-GB">
                <a:latin typeface="Arial Narrow"/>
              </a:rPr>
              <a:t>t</a:t>
            </a:r>
          </a:p>
        </p:txBody>
      </p:sp>
      <p:sp>
        <p:nvSpPr>
          <p:cNvPr id="3" name="Text Placeholder 2">
            <a:extLst>
              <a:ext uri="{FF2B5EF4-FFF2-40B4-BE49-F238E27FC236}">
                <a16:creationId xmlns:a16="http://schemas.microsoft.com/office/drawing/2014/main" id="{3B0FCDD1-1170-3EF4-0CA5-187D8D29EF29}"/>
              </a:ext>
            </a:extLst>
          </p:cNvPr>
          <p:cNvSpPr>
            <a:spLocks noGrp="1"/>
          </p:cNvSpPr>
          <p:nvPr>
            <p:ph type="body" sz="quarter" idx="11"/>
          </p:nvPr>
        </p:nvSpPr>
        <p:spPr>
          <a:xfrm>
            <a:off x="3134354" y="3888813"/>
            <a:ext cx="2774332" cy="405102"/>
          </a:xfrm>
        </p:spPr>
        <p:txBody>
          <a:bodyPr/>
          <a:lstStyle/>
          <a:p>
            <a:r>
              <a:rPr lang="en-GB"/>
              <a:t>Jubilee challenge</a:t>
            </a:r>
          </a:p>
        </p:txBody>
      </p:sp>
    </p:spTree>
    <p:extLst>
      <p:ext uri="{BB962C8B-B14F-4D97-AF65-F5344CB8AC3E}">
        <p14:creationId xmlns:p14="http://schemas.microsoft.com/office/powerpoint/2010/main" val="14435096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8D5871-D788-4DDD-8E9E-9D4D7A787911}"/>
              </a:ext>
            </a:extLst>
          </p:cNvPr>
          <p:cNvSpPr>
            <a:spLocks noGrp="1"/>
          </p:cNvSpPr>
          <p:nvPr>
            <p:ph type="ctrTitle"/>
          </p:nvPr>
        </p:nvSpPr>
        <p:spPr>
          <a:xfrm>
            <a:off x="576000" y="256333"/>
            <a:ext cx="990831" cy="313932"/>
          </a:xfrm>
        </p:spPr>
        <p:txBody>
          <a:bodyPr/>
          <a:lstStyle/>
          <a:p>
            <a:r>
              <a:rPr lang="en-GB"/>
              <a:t>TEN TORS</a:t>
            </a:r>
          </a:p>
        </p:txBody>
      </p:sp>
      <p:sp>
        <p:nvSpPr>
          <p:cNvPr id="4" name="Text Placeholder 3">
            <a:extLst>
              <a:ext uri="{FF2B5EF4-FFF2-40B4-BE49-F238E27FC236}">
                <a16:creationId xmlns:a16="http://schemas.microsoft.com/office/drawing/2014/main" id="{507B2A39-2E98-48C3-9EF7-D8729B42FDF8}"/>
              </a:ext>
            </a:extLst>
          </p:cNvPr>
          <p:cNvSpPr>
            <a:spLocks noGrp="1"/>
          </p:cNvSpPr>
          <p:nvPr>
            <p:ph type="body" sz="quarter" idx="10"/>
          </p:nvPr>
        </p:nvSpPr>
        <p:spPr>
          <a:xfrm>
            <a:off x="576000" y="588828"/>
            <a:ext cx="2862497" cy="349702"/>
          </a:xfrm>
        </p:spPr>
        <p:txBody>
          <a:bodyPr/>
          <a:lstStyle/>
          <a:p>
            <a:r>
              <a:rPr lang="en-GB" sz="2000">
                <a:latin typeface="Arial Narrow"/>
              </a:rPr>
              <a:t>JUBILEE CHALLENGE 2027</a:t>
            </a:r>
            <a:endParaRPr lang="en-GB" sz="2000"/>
          </a:p>
        </p:txBody>
      </p:sp>
      <p:pic>
        <p:nvPicPr>
          <p:cNvPr id="10" name="Content Placeholder 9">
            <a:extLst>
              <a:ext uri="{FF2B5EF4-FFF2-40B4-BE49-F238E27FC236}">
                <a16:creationId xmlns:a16="http://schemas.microsoft.com/office/drawing/2014/main" id="{F3125E8F-167E-45C8-BAA6-AE6F8B4F6D7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42474" y="1542798"/>
            <a:ext cx="3040571" cy="2023362"/>
          </a:xfrm>
        </p:spPr>
      </p:pic>
      <p:pic>
        <p:nvPicPr>
          <p:cNvPr id="2" name="Picture 1" descr="Logo, company name&#10;&#10;Description automatically generated">
            <a:extLst>
              <a:ext uri="{FF2B5EF4-FFF2-40B4-BE49-F238E27FC236}">
                <a16:creationId xmlns:a16="http://schemas.microsoft.com/office/drawing/2014/main" id="{7B20D372-8F61-F8D7-0619-4B47840138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2947" y="5934454"/>
            <a:ext cx="826625" cy="827853"/>
          </a:xfrm>
          <a:prstGeom prst="rect">
            <a:avLst/>
          </a:prstGeom>
        </p:spPr>
      </p:pic>
      <p:pic>
        <p:nvPicPr>
          <p:cNvPr id="7" name="Picture 6" descr="A group of people walking on a road&#10;&#10;AI-generated content may be incorrect.">
            <a:extLst>
              <a:ext uri="{FF2B5EF4-FFF2-40B4-BE49-F238E27FC236}">
                <a16:creationId xmlns:a16="http://schemas.microsoft.com/office/drawing/2014/main" id="{F8261BD2-4260-EF96-9975-8E7620B795BD}"/>
              </a:ext>
            </a:extLst>
          </p:cNvPr>
          <p:cNvPicPr>
            <a:picLocks noChangeAspect="1"/>
          </p:cNvPicPr>
          <p:nvPr/>
        </p:nvPicPr>
        <p:blipFill>
          <a:blip r:embed="rId5"/>
          <a:stretch>
            <a:fillRect/>
          </a:stretch>
        </p:blipFill>
        <p:spPr>
          <a:xfrm>
            <a:off x="5078894" y="3304538"/>
            <a:ext cx="3995532" cy="2624377"/>
          </a:xfrm>
          <a:prstGeom prst="rect">
            <a:avLst/>
          </a:prstGeom>
        </p:spPr>
      </p:pic>
      <p:pic>
        <p:nvPicPr>
          <p:cNvPr id="8" name="Picture 7">
            <a:extLst>
              <a:ext uri="{FF2B5EF4-FFF2-40B4-BE49-F238E27FC236}">
                <a16:creationId xmlns:a16="http://schemas.microsoft.com/office/drawing/2014/main" id="{BE71F9CE-0FBD-CECD-BE6E-1E26E069305F}"/>
              </a:ext>
            </a:extLst>
          </p:cNvPr>
          <p:cNvPicPr>
            <a:picLocks noChangeAspect="1"/>
          </p:cNvPicPr>
          <p:nvPr/>
        </p:nvPicPr>
        <p:blipFill>
          <a:blip r:embed="rId6"/>
          <a:stretch>
            <a:fillRect/>
          </a:stretch>
        </p:blipFill>
        <p:spPr>
          <a:xfrm>
            <a:off x="4432852" y="410817"/>
            <a:ext cx="3955774" cy="2627244"/>
          </a:xfrm>
          <a:prstGeom prst="rect">
            <a:avLst/>
          </a:prstGeom>
        </p:spPr>
      </p:pic>
      <p:pic>
        <p:nvPicPr>
          <p:cNvPr id="9" name="Picture 8">
            <a:extLst>
              <a:ext uri="{FF2B5EF4-FFF2-40B4-BE49-F238E27FC236}">
                <a16:creationId xmlns:a16="http://schemas.microsoft.com/office/drawing/2014/main" id="{B66E97A0-4E77-5BBD-551A-E9CFCC6B4C2B}"/>
              </a:ext>
            </a:extLst>
          </p:cNvPr>
          <p:cNvPicPr>
            <a:picLocks noChangeAspect="1"/>
          </p:cNvPicPr>
          <p:nvPr/>
        </p:nvPicPr>
        <p:blipFill>
          <a:blip r:embed="rId7"/>
          <a:stretch>
            <a:fillRect/>
          </a:stretch>
        </p:blipFill>
        <p:spPr>
          <a:xfrm>
            <a:off x="1073425" y="3707295"/>
            <a:ext cx="2047461" cy="2892287"/>
          </a:xfrm>
          <a:prstGeom prst="rect">
            <a:avLst/>
          </a:prstGeom>
        </p:spPr>
      </p:pic>
    </p:spTree>
    <p:extLst>
      <p:ext uri="{BB962C8B-B14F-4D97-AF65-F5344CB8AC3E}">
        <p14:creationId xmlns:p14="http://schemas.microsoft.com/office/powerpoint/2010/main" val="28433428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AFB24F4-4338-2089-C210-25BDFC48FF87}"/>
              </a:ext>
            </a:extLst>
          </p:cNvPr>
          <p:cNvSpPr>
            <a:spLocks noGrp="1"/>
          </p:cNvSpPr>
          <p:nvPr>
            <p:ph idx="1"/>
          </p:nvPr>
        </p:nvSpPr>
        <p:spPr>
          <a:xfrm>
            <a:off x="575999" y="1224000"/>
            <a:ext cx="7920000" cy="5173448"/>
          </a:xfrm>
        </p:spPr>
        <p:txBody>
          <a:bodyPr lIns="91440" tIns="45720" rIns="91440" bIns="45720" anchor="t"/>
          <a:lstStyle/>
          <a:p>
            <a:pPr marL="342900" indent="-342900">
              <a:buClr>
                <a:srgbClr val="EF7A12"/>
              </a:buClr>
              <a:buFont typeface="Arial" panose="020B0604020202020204" pitchFamily="34" charset="0"/>
              <a:buChar char="•"/>
            </a:pPr>
            <a:r>
              <a:rPr lang="en-GB" sz="2400" b="1">
                <a:latin typeface="Arial"/>
                <a:cs typeface="Arial"/>
              </a:rPr>
              <a:t>Southwest Officer Training Regiment</a:t>
            </a:r>
            <a:endParaRPr lang="en-US"/>
          </a:p>
          <a:p>
            <a:pPr marL="742950" lvl="1" indent="-285750">
              <a:lnSpc>
                <a:spcPct val="100000"/>
              </a:lnSpc>
              <a:buClr>
                <a:srgbClr val="EF7A12"/>
              </a:buClr>
              <a:buFont typeface="Arial" panose="020B0604020202020204" pitchFamily="34" charset="0"/>
              <a:buChar char="•"/>
            </a:pPr>
            <a:r>
              <a:rPr lang="en-GB">
                <a:latin typeface="Arial"/>
                <a:cs typeface="Arial"/>
              </a:rPr>
              <a:t>Officer Cadets (University Students) </a:t>
            </a:r>
          </a:p>
          <a:p>
            <a:pPr marL="742950" lvl="1" indent="-285750">
              <a:lnSpc>
                <a:spcPct val="100000"/>
              </a:lnSpc>
              <a:buClr>
                <a:srgbClr val="EF7A12"/>
              </a:buClr>
              <a:buFont typeface="Arial" panose="020B0604020202020204" pitchFamily="34" charset="0"/>
              <a:buChar char="•"/>
            </a:pPr>
            <a:r>
              <a:rPr lang="en-GB">
                <a:latin typeface="Arial"/>
                <a:cs typeface="Arial"/>
              </a:rPr>
              <a:t>Falmouth, Plymouth, Exeter, Bristol &amp; Bath </a:t>
            </a:r>
          </a:p>
          <a:p>
            <a:pPr marL="342900" indent="-342900">
              <a:lnSpc>
                <a:spcPct val="100000"/>
              </a:lnSpc>
              <a:buClr>
                <a:srgbClr val="EF7A12"/>
              </a:buClr>
              <a:buFont typeface="Arial" panose="020B0604020202020204" pitchFamily="34" charset="0"/>
              <a:buChar char="•"/>
            </a:pPr>
            <a:r>
              <a:rPr lang="en-GB" sz="2400" b="1">
                <a:latin typeface="Arial"/>
                <a:cs typeface="Arial"/>
              </a:rPr>
              <a:t>Shadows – Request at Reception </a:t>
            </a:r>
          </a:p>
          <a:p>
            <a:pPr>
              <a:lnSpc>
                <a:spcPct val="100000"/>
              </a:lnSpc>
              <a:buClr>
                <a:srgbClr val="EF7A12"/>
              </a:buClr>
            </a:pPr>
            <a:r>
              <a:rPr lang="en-GB" sz="2400" b="1">
                <a:latin typeface="Arial"/>
                <a:cs typeface="Arial"/>
              </a:rPr>
              <a:t>(we will do what we can)</a:t>
            </a:r>
          </a:p>
          <a:p>
            <a:pPr marL="342900" indent="-342900">
              <a:lnSpc>
                <a:spcPct val="100000"/>
              </a:lnSpc>
              <a:buClr>
                <a:srgbClr val="EF7A12"/>
              </a:buClr>
              <a:buFont typeface="Arial" panose="020B0604020202020204" pitchFamily="34" charset="0"/>
              <a:buChar char="•"/>
            </a:pPr>
            <a:r>
              <a:rPr lang="en-GB" sz="2400" b="1">
                <a:latin typeface="Arial"/>
                <a:cs typeface="Arial"/>
              </a:rPr>
              <a:t>One day event </a:t>
            </a:r>
            <a:endParaRPr lang="en-GB" sz="2400"/>
          </a:p>
          <a:p>
            <a:pPr marL="342900" indent="-342900">
              <a:buClr>
                <a:srgbClr val="EF7A12"/>
              </a:buClr>
              <a:buFont typeface="Arial" panose="020B0604020202020204" pitchFamily="34" charset="0"/>
              <a:buChar char="•"/>
            </a:pPr>
            <a:r>
              <a:rPr lang="en-GB" sz="2400" b="1">
                <a:latin typeface="Arial"/>
                <a:cs typeface="Arial"/>
              </a:rPr>
              <a:t>Four Testing Routes </a:t>
            </a:r>
          </a:p>
          <a:p>
            <a:pPr marL="800100" lvl="1" indent="-342900">
              <a:buClr>
                <a:srgbClr val="EF7A12"/>
              </a:buClr>
              <a:buFont typeface="Arial" panose="020B0604020202020204" pitchFamily="34" charset="0"/>
              <a:buChar char="•"/>
            </a:pPr>
            <a:r>
              <a:rPr lang="en-GB" b="1">
                <a:latin typeface="Arial"/>
                <a:cs typeface="Arial"/>
              </a:rPr>
              <a:t>JC1 </a:t>
            </a:r>
            <a:r>
              <a:rPr lang="en-GB">
                <a:latin typeface="Arial"/>
                <a:cs typeface="Arial"/>
              </a:rPr>
              <a:t>– 7.8 Miles</a:t>
            </a:r>
          </a:p>
          <a:p>
            <a:pPr marL="800100" lvl="1" indent="-342900">
              <a:buClr>
                <a:srgbClr val="EF7A12"/>
              </a:buClr>
              <a:buFont typeface="Arial" panose="020B0604020202020204" pitchFamily="34" charset="0"/>
              <a:buChar char="•"/>
            </a:pPr>
            <a:r>
              <a:rPr lang="en-GB" b="1">
                <a:latin typeface="Arial"/>
                <a:cs typeface="Arial"/>
              </a:rPr>
              <a:t>JC2</a:t>
            </a:r>
            <a:r>
              <a:rPr lang="en-GB">
                <a:latin typeface="Arial"/>
                <a:cs typeface="Arial"/>
              </a:rPr>
              <a:t> – 8.7 Miles </a:t>
            </a:r>
          </a:p>
          <a:p>
            <a:pPr marL="800100" lvl="1" indent="-342900">
              <a:buClr>
                <a:srgbClr val="EF7A12"/>
              </a:buClr>
              <a:buFont typeface="Arial" panose="020B0604020202020204" pitchFamily="34" charset="0"/>
              <a:buChar char="•"/>
            </a:pPr>
            <a:r>
              <a:rPr lang="en-GB" b="1">
                <a:latin typeface="Arial"/>
                <a:cs typeface="Arial"/>
              </a:rPr>
              <a:t>JC3 </a:t>
            </a:r>
            <a:r>
              <a:rPr lang="en-GB">
                <a:latin typeface="Arial"/>
                <a:cs typeface="Arial"/>
              </a:rPr>
              <a:t>– 11 Miles </a:t>
            </a:r>
          </a:p>
          <a:p>
            <a:pPr marL="800100" lvl="1" indent="-342900">
              <a:buClr>
                <a:srgbClr val="EF7A12"/>
              </a:buClr>
              <a:buFont typeface="Arial" panose="020B0604020202020204" pitchFamily="34" charset="0"/>
              <a:buChar char="•"/>
            </a:pPr>
            <a:r>
              <a:rPr lang="en-GB" b="1">
                <a:latin typeface="Arial"/>
                <a:cs typeface="Arial"/>
              </a:rPr>
              <a:t>JC4 </a:t>
            </a:r>
            <a:r>
              <a:rPr lang="en-GB">
                <a:latin typeface="Arial"/>
                <a:cs typeface="Arial"/>
              </a:rPr>
              <a:t>– 15 Miles </a:t>
            </a:r>
          </a:p>
          <a:p>
            <a:pPr marL="342900" indent="-342900">
              <a:buClr>
                <a:srgbClr val="EF7A12"/>
              </a:buClr>
              <a:buFont typeface="Arial" panose="020B0604020202020204" pitchFamily="34" charset="0"/>
              <a:buChar char="•"/>
            </a:pPr>
            <a:r>
              <a:rPr lang="en-GB" sz="2400" b="1">
                <a:latin typeface="Arial"/>
                <a:cs typeface="Arial"/>
              </a:rPr>
              <a:t>400-450 Challengers</a:t>
            </a:r>
            <a:r>
              <a:rPr lang="en-GB" sz="2400">
                <a:latin typeface="Arial"/>
                <a:cs typeface="Arial"/>
              </a:rPr>
              <a:t> </a:t>
            </a:r>
          </a:p>
          <a:p>
            <a:pPr>
              <a:buClr>
                <a:srgbClr val="EF7A12"/>
              </a:buClr>
            </a:pPr>
            <a:endParaRPr lang="en-GB" sz="2400"/>
          </a:p>
          <a:p>
            <a:pPr marL="342900" indent="-342900">
              <a:buClr>
                <a:srgbClr val="EF7A12"/>
              </a:buClr>
              <a:buFont typeface="Arial" panose="020B0604020202020204" pitchFamily="34" charset="0"/>
              <a:buChar char="•"/>
            </a:pPr>
            <a:r>
              <a:rPr lang="en-GB" sz="2400" b="1">
                <a:solidFill>
                  <a:srgbClr val="00B050"/>
                </a:solidFill>
                <a:latin typeface="Arial"/>
                <a:cs typeface="Arial"/>
              </a:rPr>
              <a:t>Finish Line in Camp Saturday 1000hrs – 1730hrs</a:t>
            </a:r>
          </a:p>
        </p:txBody>
      </p:sp>
      <p:sp>
        <p:nvSpPr>
          <p:cNvPr id="3" name="Title 2">
            <a:extLst>
              <a:ext uri="{FF2B5EF4-FFF2-40B4-BE49-F238E27FC236}">
                <a16:creationId xmlns:a16="http://schemas.microsoft.com/office/drawing/2014/main" id="{121B5205-8B06-9704-C80E-BB22B3ABBC1A}"/>
              </a:ext>
            </a:extLst>
          </p:cNvPr>
          <p:cNvSpPr>
            <a:spLocks noGrp="1"/>
          </p:cNvSpPr>
          <p:nvPr>
            <p:ph type="ctrTitle"/>
          </p:nvPr>
        </p:nvSpPr>
        <p:spPr>
          <a:xfrm>
            <a:off x="576000" y="256333"/>
            <a:ext cx="990831" cy="313932"/>
          </a:xfrm>
        </p:spPr>
        <p:txBody>
          <a:bodyPr/>
          <a:lstStyle/>
          <a:p>
            <a:r>
              <a:rPr lang="en-GB"/>
              <a:t>TEN TORS</a:t>
            </a:r>
          </a:p>
        </p:txBody>
      </p:sp>
      <p:sp>
        <p:nvSpPr>
          <p:cNvPr id="4" name="Text Placeholder 3">
            <a:extLst>
              <a:ext uri="{FF2B5EF4-FFF2-40B4-BE49-F238E27FC236}">
                <a16:creationId xmlns:a16="http://schemas.microsoft.com/office/drawing/2014/main" id="{1CC341EC-8AFE-8032-5D7B-B078BC75AF45}"/>
              </a:ext>
            </a:extLst>
          </p:cNvPr>
          <p:cNvSpPr>
            <a:spLocks noGrp="1"/>
          </p:cNvSpPr>
          <p:nvPr>
            <p:ph type="body" sz="quarter" idx="10"/>
          </p:nvPr>
        </p:nvSpPr>
        <p:spPr>
          <a:xfrm>
            <a:off x="576000" y="588828"/>
            <a:ext cx="2862497" cy="349702"/>
          </a:xfrm>
        </p:spPr>
        <p:txBody>
          <a:bodyPr/>
          <a:lstStyle/>
          <a:p>
            <a:r>
              <a:rPr lang="en-GB" sz="2000">
                <a:latin typeface="Arial Narrow"/>
              </a:rPr>
              <a:t>JUBILEE CHALLENGE 2027</a:t>
            </a:r>
            <a:endParaRPr lang="en-GB" sz="2000"/>
          </a:p>
        </p:txBody>
      </p:sp>
      <p:pic>
        <p:nvPicPr>
          <p:cNvPr id="7" name="Picture 6" descr="Logo, company name&#10;&#10;Description automatically generated">
            <a:extLst>
              <a:ext uri="{FF2B5EF4-FFF2-40B4-BE49-F238E27FC236}">
                <a16:creationId xmlns:a16="http://schemas.microsoft.com/office/drawing/2014/main" id="{A2469619-86BD-DD1B-1880-251BDB2DEF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2947" y="5934454"/>
            <a:ext cx="826625" cy="827853"/>
          </a:xfrm>
          <a:prstGeom prst="rect">
            <a:avLst/>
          </a:prstGeom>
        </p:spPr>
      </p:pic>
      <p:pic>
        <p:nvPicPr>
          <p:cNvPr id="8" name="Picture 7">
            <a:extLst>
              <a:ext uri="{FF2B5EF4-FFF2-40B4-BE49-F238E27FC236}">
                <a16:creationId xmlns:a16="http://schemas.microsoft.com/office/drawing/2014/main" id="{6E36CA21-307D-D55C-0911-EF6401E0F55A}"/>
              </a:ext>
            </a:extLst>
          </p:cNvPr>
          <p:cNvPicPr>
            <a:picLocks noChangeAspect="1"/>
          </p:cNvPicPr>
          <p:nvPr/>
        </p:nvPicPr>
        <p:blipFill>
          <a:blip r:embed="rId4"/>
          <a:stretch>
            <a:fillRect/>
          </a:stretch>
        </p:blipFill>
        <p:spPr>
          <a:xfrm>
            <a:off x="6987207" y="258417"/>
            <a:ext cx="2007704" cy="2922104"/>
          </a:xfrm>
          <a:prstGeom prst="rect">
            <a:avLst/>
          </a:prstGeom>
        </p:spPr>
      </p:pic>
      <p:pic>
        <p:nvPicPr>
          <p:cNvPr id="9" name="Picture 8">
            <a:extLst>
              <a:ext uri="{FF2B5EF4-FFF2-40B4-BE49-F238E27FC236}">
                <a16:creationId xmlns:a16="http://schemas.microsoft.com/office/drawing/2014/main" id="{044FF4DD-2576-DC69-F7EF-FF4942AF3E3A}"/>
              </a:ext>
            </a:extLst>
          </p:cNvPr>
          <p:cNvPicPr>
            <a:picLocks noChangeAspect="1"/>
          </p:cNvPicPr>
          <p:nvPr/>
        </p:nvPicPr>
        <p:blipFill>
          <a:blip r:embed="rId5"/>
          <a:stretch>
            <a:fillRect/>
          </a:stretch>
        </p:blipFill>
        <p:spPr>
          <a:xfrm>
            <a:off x="4999382" y="3205147"/>
            <a:ext cx="3995532" cy="2624377"/>
          </a:xfrm>
          <a:prstGeom prst="rect">
            <a:avLst/>
          </a:prstGeom>
        </p:spPr>
      </p:pic>
    </p:spTree>
    <p:extLst>
      <p:ext uri="{BB962C8B-B14F-4D97-AF65-F5344CB8AC3E}">
        <p14:creationId xmlns:p14="http://schemas.microsoft.com/office/powerpoint/2010/main" val="17866285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802E65-E690-4887-8F81-7498B9408FC0}"/>
              </a:ext>
            </a:extLst>
          </p:cNvPr>
          <p:cNvSpPr>
            <a:spLocks noGrp="1"/>
          </p:cNvSpPr>
          <p:nvPr>
            <p:ph type="ctrTitle"/>
          </p:nvPr>
        </p:nvSpPr>
        <p:spPr>
          <a:xfrm>
            <a:off x="576000" y="256333"/>
            <a:ext cx="990831" cy="313932"/>
          </a:xfrm>
        </p:spPr>
        <p:txBody>
          <a:bodyPr/>
          <a:lstStyle/>
          <a:p>
            <a:r>
              <a:rPr lang="en-GB"/>
              <a:t>TEN TORS</a:t>
            </a:r>
          </a:p>
        </p:txBody>
      </p:sp>
      <p:sp>
        <p:nvSpPr>
          <p:cNvPr id="4" name="Text Placeholder 3">
            <a:extLst>
              <a:ext uri="{FF2B5EF4-FFF2-40B4-BE49-F238E27FC236}">
                <a16:creationId xmlns:a16="http://schemas.microsoft.com/office/drawing/2014/main" id="{BF317727-B37B-4D03-BF23-1C2DA7283F88}"/>
              </a:ext>
            </a:extLst>
          </p:cNvPr>
          <p:cNvSpPr>
            <a:spLocks noGrp="1"/>
          </p:cNvSpPr>
          <p:nvPr>
            <p:ph type="body" sz="quarter" idx="10"/>
          </p:nvPr>
        </p:nvSpPr>
        <p:spPr>
          <a:xfrm>
            <a:off x="576000" y="588828"/>
            <a:ext cx="2862497" cy="349702"/>
          </a:xfrm>
        </p:spPr>
        <p:txBody>
          <a:bodyPr/>
          <a:lstStyle/>
          <a:p>
            <a:r>
              <a:rPr lang="en-GB" sz="2000">
                <a:latin typeface="Arial Narrow"/>
              </a:rPr>
              <a:t>JUBILEE CHALLENGE 2027</a:t>
            </a:r>
            <a:endParaRPr lang="en-GB" sz="2000"/>
          </a:p>
        </p:txBody>
      </p:sp>
      <p:sp>
        <p:nvSpPr>
          <p:cNvPr id="9" name="TextBox 8">
            <a:extLst>
              <a:ext uri="{FF2B5EF4-FFF2-40B4-BE49-F238E27FC236}">
                <a16:creationId xmlns:a16="http://schemas.microsoft.com/office/drawing/2014/main" id="{1BABA52E-B92E-4455-A802-C0CC0FD7DA2E}"/>
              </a:ext>
            </a:extLst>
          </p:cNvPr>
          <p:cNvSpPr txBox="1"/>
          <p:nvPr/>
        </p:nvSpPr>
        <p:spPr>
          <a:xfrm>
            <a:off x="399971" y="1505917"/>
            <a:ext cx="7782128" cy="5170646"/>
          </a:xfrm>
          <a:prstGeom prst="rect">
            <a:avLst/>
          </a:prstGeom>
          <a:noFill/>
        </p:spPr>
        <p:txBody>
          <a:bodyPr wrap="square" lIns="91440" tIns="45720" rIns="91440" bIns="45720" rtlCol="0" anchor="t">
            <a:spAutoFit/>
          </a:bodyPr>
          <a:lstStyle/>
          <a:p>
            <a:pPr marL="342900" indent="-342900">
              <a:buClr>
                <a:srgbClr val="EF7A12"/>
              </a:buClr>
              <a:buFont typeface="Arial" panose="020B0604020202020204" pitchFamily="34" charset="0"/>
              <a:buChar char="•"/>
            </a:pPr>
            <a:r>
              <a:rPr lang="en-GB" sz="2400" b="1"/>
              <a:t>Registration</a:t>
            </a:r>
            <a:r>
              <a:rPr lang="en-GB" sz="2400"/>
              <a:t> – Online and with Ten Tors </a:t>
            </a:r>
          </a:p>
          <a:p>
            <a:pPr marL="342900" indent="-342900">
              <a:buClr>
                <a:srgbClr val="EF7A12"/>
              </a:buClr>
              <a:buFont typeface="Arial" panose="020B0604020202020204" pitchFamily="34" charset="0"/>
              <a:buChar char="•"/>
            </a:pPr>
            <a:endParaRPr lang="en-GB" sz="2400"/>
          </a:p>
          <a:p>
            <a:pPr marL="342900" indent="-342900">
              <a:buClr>
                <a:srgbClr val="EF7A12"/>
              </a:buClr>
              <a:buFont typeface="Arial" panose="020B0604020202020204" pitchFamily="34" charset="0"/>
              <a:buChar char="•"/>
            </a:pPr>
            <a:r>
              <a:rPr lang="en-GB" sz="2400" b="1"/>
              <a:t>Camping </a:t>
            </a:r>
            <a:r>
              <a:rPr lang="en-GB" sz="2400"/>
              <a:t>– Sports Field with marked Pitches. Please reply to emails to confirm Allocation (Late Apr).  Space is limited!</a:t>
            </a:r>
            <a:endParaRPr lang="en-GB" sz="2400">
              <a:ea typeface="Calibri"/>
              <a:cs typeface="Calibri"/>
            </a:endParaRPr>
          </a:p>
          <a:p>
            <a:pPr marL="342900" indent="-342900">
              <a:buClr>
                <a:srgbClr val="EF7A12"/>
              </a:buClr>
              <a:buFont typeface="Arial" panose="020B0604020202020204" pitchFamily="34" charset="0"/>
              <a:buChar char="•"/>
            </a:pPr>
            <a:endParaRPr lang="en-GB" sz="2400"/>
          </a:p>
          <a:p>
            <a:pPr marL="342900" indent="-342900">
              <a:buClr>
                <a:srgbClr val="EF7A12"/>
              </a:buClr>
              <a:buFont typeface="Arial" panose="020B0604020202020204" pitchFamily="34" charset="0"/>
              <a:buChar char="•"/>
            </a:pPr>
            <a:r>
              <a:rPr lang="en-GB" sz="2400" b="1"/>
              <a:t>Start/Finish </a:t>
            </a:r>
            <a:r>
              <a:rPr lang="en-GB" sz="2400"/>
              <a:t>– No Changes  D+30min (0730hrs) to NLT 1800hrs</a:t>
            </a:r>
            <a:endParaRPr lang="en-GB" sz="2400">
              <a:ea typeface="Calibri"/>
              <a:cs typeface="Calibri"/>
            </a:endParaRPr>
          </a:p>
          <a:p>
            <a:pPr marL="342900" indent="-342900">
              <a:buClr>
                <a:srgbClr val="EF7A12"/>
              </a:buClr>
              <a:buFont typeface="Arial" panose="020B0604020202020204" pitchFamily="34" charset="0"/>
              <a:buChar char="•"/>
            </a:pPr>
            <a:endParaRPr lang="en-GB" sz="2400"/>
          </a:p>
          <a:p>
            <a:pPr marL="342900" indent="-342900">
              <a:buClr>
                <a:srgbClr val="EF7A12"/>
              </a:buClr>
              <a:buFont typeface="Arial" panose="020B0604020202020204" pitchFamily="34" charset="0"/>
              <a:buChar char="•"/>
            </a:pPr>
            <a:r>
              <a:rPr lang="en-GB" sz="2400" b="1"/>
              <a:t>Control Points </a:t>
            </a:r>
            <a:r>
              <a:rPr lang="en-GB" sz="2400"/>
              <a:t>– No Changes 2 </a:t>
            </a:r>
            <a:r>
              <a:rPr lang="en-GB" sz="2400" err="1"/>
              <a:t>OCdts</a:t>
            </a:r>
            <a:r>
              <a:rPr lang="en-GB" sz="2400"/>
              <a:t> minimum on each. </a:t>
            </a:r>
            <a:endParaRPr lang="en-GB" sz="2400">
              <a:ea typeface="Calibri"/>
              <a:cs typeface="Calibri"/>
            </a:endParaRPr>
          </a:p>
          <a:p>
            <a:pPr>
              <a:buClr>
                <a:srgbClr val="EF7A12"/>
              </a:buClr>
            </a:pPr>
            <a:endParaRPr lang="en-GB" sz="2400">
              <a:ea typeface="Calibri"/>
              <a:cs typeface="Calibri"/>
            </a:endParaRPr>
          </a:p>
          <a:p>
            <a:pPr marL="342900" indent="-342900">
              <a:buClr>
                <a:srgbClr val="EF7A12"/>
              </a:buClr>
              <a:buFont typeface="Arial" panose="020B0604020202020204" pitchFamily="34" charset="0"/>
              <a:buChar char="•"/>
            </a:pPr>
            <a:r>
              <a:rPr lang="en-GB" sz="2400" b="1"/>
              <a:t>Challengers Released to Team mangers </a:t>
            </a:r>
            <a:r>
              <a:rPr lang="en-GB" sz="2400"/>
              <a:t>– Off the Moor Certificate &amp; Release point at Finish</a:t>
            </a:r>
            <a:endParaRPr lang="en-GB" sz="2400">
              <a:ea typeface="Calibri"/>
              <a:cs typeface="Calibri"/>
            </a:endParaRPr>
          </a:p>
          <a:p>
            <a:pPr marL="285750" indent="-285750">
              <a:buFont typeface="Arial" panose="020B0604020202020204" pitchFamily="34" charset="0"/>
              <a:buChar char="•"/>
            </a:pPr>
            <a:endParaRPr lang="en-GB"/>
          </a:p>
        </p:txBody>
      </p:sp>
      <p:pic>
        <p:nvPicPr>
          <p:cNvPr id="2" name="Picture 1" descr="Logo, company name&#10;&#10;Description automatically generated">
            <a:extLst>
              <a:ext uri="{FF2B5EF4-FFF2-40B4-BE49-F238E27FC236}">
                <a16:creationId xmlns:a16="http://schemas.microsoft.com/office/drawing/2014/main" id="{3135D9B4-D540-120F-ED37-3738F3B6CD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2947" y="5934454"/>
            <a:ext cx="826625" cy="827853"/>
          </a:xfrm>
          <a:prstGeom prst="rect">
            <a:avLst/>
          </a:prstGeom>
        </p:spPr>
      </p:pic>
      <p:pic>
        <p:nvPicPr>
          <p:cNvPr id="10" name="Content Placeholder 9">
            <a:extLst>
              <a:ext uri="{FF2B5EF4-FFF2-40B4-BE49-F238E27FC236}">
                <a16:creationId xmlns:a16="http://schemas.microsoft.com/office/drawing/2014/main" id="{B3F47A7A-CF13-58C2-8E93-A86D7A4BE857}"/>
              </a:ext>
            </a:extLst>
          </p:cNvPr>
          <p:cNvPicPr>
            <a:picLocks noGrp="1" noChangeAspect="1"/>
          </p:cNvPicPr>
          <p:nvPr>
            <p:ph idx="1"/>
          </p:nvPr>
        </p:nvPicPr>
        <p:blipFill>
          <a:blip r:embed="rId4"/>
          <a:stretch>
            <a:fillRect/>
          </a:stretch>
        </p:blipFill>
        <p:spPr>
          <a:xfrm>
            <a:off x="5838024" y="254760"/>
            <a:ext cx="3051313" cy="2083904"/>
          </a:xfrm>
          <a:prstGeom prst="rect">
            <a:avLst/>
          </a:prstGeom>
        </p:spPr>
      </p:pic>
    </p:spTree>
    <p:extLst>
      <p:ext uri="{BB962C8B-B14F-4D97-AF65-F5344CB8AC3E}">
        <p14:creationId xmlns:p14="http://schemas.microsoft.com/office/powerpoint/2010/main" val="25599562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074602" y="3313266"/>
            <a:ext cx="3092240" cy="322002"/>
          </a:xfrm>
        </p:spPr>
        <p:txBody>
          <a:bodyPr/>
          <a:lstStyle/>
          <a:p>
            <a:r>
              <a:rPr lang="en-GB" sz="1800" b="1">
                <a:latin typeface="Arial Narrow"/>
              </a:rPr>
              <a:t>So2 TT Maj Paul </a:t>
            </a:r>
            <a:r>
              <a:rPr lang="en-GB" sz="1800" b="1" err="1">
                <a:latin typeface="Arial Narrow"/>
              </a:rPr>
              <a:t>mcdougall</a:t>
            </a:r>
            <a:endParaRPr lang="en-GB" sz="1800" b="1"/>
          </a:p>
        </p:txBody>
      </p:sp>
      <p:sp>
        <p:nvSpPr>
          <p:cNvPr id="4" name="Text Placeholder 3"/>
          <p:cNvSpPr>
            <a:spLocks noGrp="1"/>
          </p:cNvSpPr>
          <p:nvPr>
            <p:ph type="body" sz="quarter" idx="11"/>
          </p:nvPr>
        </p:nvSpPr>
        <p:spPr>
          <a:xfrm>
            <a:off x="1566782" y="2879482"/>
            <a:ext cx="6107872" cy="405102"/>
          </a:xfrm>
        </p:spPr>
        <p:txBody>
          <a:bodyPr/>
          <a:lstStyle/>
          <a:p>
            <a:r>
              <a:rPr lang="en-GB"/>
              <a:t>THE EVENT – Dartmoor Granite Challenge</a:t>
            </a:r>
          </a:p>
        </p:txBody>
      </p:sp>
    </p:spTree>
    <p:extLst>
      <p:ext uri="{BB962C8B-B14F-4D97-AF65-F5344CB8AC3E}">
        <p14:creationId xmlns:p14="http://schemas.microsoft.com/office/powerpoint/2010/main" val="28401994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76002" y="256333"/>
            <a:ext cx="1089575" cy="313932"/>
          </a:xfrm>
        </p:spPr>
        <p:txBody>
          <a:bodyPr/>
          <a:lstStyle/>
          <a:p>
            <a:r>
              <a:rPr lang="en-GB"/>
              <a:t>THE EVENT</a:t>
            </a:r>
          </a:p>
        </p:txBody>
      </p:sp>
      <p:sp>
        <p:nvSpPr>
          <p:cNvPr id="4" name="Text Placeholder 3"/>
          <p:cNvSpPr>
            <a:spLocks noGrp="1"/>
          </p:cNvSpPr>
          <p:nvPr>
            <p:ph type="body" sz="quarter" idx="10"/>
          </p:nvPr>
        </p:nvSpPr>
        <p:spPr>
          <a:xfrm>
            <a:off x="576002" y="561128"/>
            <a:ext cx="5030205" cy="405102"/>
          </a:xfrm>
        </p:spPr>
        <p:txBody>
          <a:bodyPr/>
          <a:lstStyle/>
          <a:p>
            <a:r>
              <a:rPr lang="en-GB">
                <a:latin typeface="Arial Narrow"/>
              </a:rPr>
              <a:t>Dartmoor Granite Challenge (GC)</a:t>
            </a:r>
          </a:p>
        </p:txBody>
      </p:sp>
      <p:sp>
        <p:nvSpPr>
          <p:cNvPr id="2" name="Content Placeholder 1">
            <a:extLst>
              <a:ext uri="{FF2B5EF4-FFF2-40B4-BE49-F238E27FC236}">
                <a16:creationId xmlns:a16="http://schemas.microsoft.com/office/drawing/2014/main" id="{381901E3-CE99-9488-2770-79822904F587}"/>
              </a:ext>
            </a:extLst>
          </p:cNvPr>
          <p:cNvSpPr txBox="1">
            <a:spLocks/>
          </p:cNvSpPr>
          <p:nvPr/>
        </p:nvSpPr>
        <p:spPr>
          <a:xfrm>
            <a:off x="154941" y="1228725"/>
            <a:ext cx="3987291" cy="4870323"/>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b="1"/>
              <a:t>DARTMOOR GRANITE CHALLENGE</a:t>
            </a:r>
          </a:p>
          <a:p>
            <a:pPr marL="342900" indent="-342900">
              <a:buClr>
                <a:srgbClr val="EF7A12"/>
              </a:buClr>
              <a:buFont typeface="Arial" panose="020B0604020202020204" pitchFamily="34" charset="0"/>
              <a:buChar char="•"/>
            </a:pPr>
            <a:r>
              <a:rPr lang="en-GB" sz="2000"/>
              <a:t>18KM of challenging terrain.</a:t>
            </a:r>
          </a:p>
          <a:p>
            <a:pPr marL="342900" indent="-342900">
              <a:buClr>
                <a:srgbClr val="EF7A12"/>
              </a:buClr>
              <a:buFont typeface="Arial" panose="020B0604020202020204" pitchFamily="34" charset="0"/>
              <a:buChar char="•"/>
            </a:pPr>
            <a:r>
              <a:rPr lang="en-GB" sz="2000"/>
              <a:t>Overnight camp – Cullever Steps</a:t>
            </a:r>
          </a:p>
          <a:p>
            <a:pPr marL="342900" indent="-342900">
              <a:buClr>
                <a:srgbClr val="EF7A12"/>
              </a:buClr>
              <a:buFont typeface="Arial" panose="020B0604020202020204" pitchFamily="34" charset="0"/>
              <a:buChar char="•"/>
            </a:pPr>
            <a:r>
              <a:rPr lang="en-GB" sz="2000"/>
              <a:t>Individual / Team event (Max 4 in team)</a:t>
            </a:r>
          </a:p>
          <a:p>
            <a:pPr marL="342900" indent="-342900">
              <a:buClr>
                <a:srgbClr val="EF7A12"/>
              </a:buClr>
              <a:buFont typeface="Arial" panose="020B0604020202020204" pitchFamily="34" charset="0"/>
              <a:buChar char="•"/>
            </a:pPr>
            <a:r>
              <a:rPr lang="en-GB" sz="2000"/>
              <a:t>Encourages resilience, teamwork and self-reliance through expedition-style activity.</a:t>
            </a:r>
          </a:p>
          <a:p>
            <a:pPr marL="342900" indent="-342900">
              <a:buClr>
                <a:srgbClr val="EF7A12"/>
              </a:buClr>
              <a:buFont typeface="Arial" panose="020B0604020202020204" pitchFamily="34" charset="0"/>
              <a:buChar char="•"/>
            </a:pPr>
            <a:r>
              <a:rPr lang="en-GB" sz="2000"/>
              <a:t>Start D-Day 0730 </a:t>
            </a:r>
          </a:p>
          <a:p>
            <a:pPr marL="342900" indent="-342900">
              <a:buClr>
                <a:srgbClr val="EF7A12"/>
              </a:buClr>
              <a:buFont typeface="Arial" panose="020B0604020202020204" pitchFamily="34" charset="0"/>
              <a:buChar char="•"/>
            </a:pPr>
            <a:r>
              <a:rPr lang="en-GB" sz="2000"/>
              <a:t>Finish D+1 1100 (no move before 0800)</a:t>
            </a:r>
          </a:p>
        </p:txBody>
      </p:sp>
      <p:sp>
        <p:nvSpPr>
          <p:cNvPr id="5" name="Content Placeholder 1">
            <a:extLst>
              <a:ext uri="{FF2B5EF4-FFF2-40B4-BE49-F238E27FC236}">
                <a16:creationId xmlns:a16="http://schemas.microsoft.com/office/drawing/2014/main" id="{F1E657DA-5887-1865-2A92-42F0485F86D7}"/>
              </a:ext>
            </a:extLst>
          </p:cNvPr>
          <p:cNvSpPr txBox="1">
            <a:spLocks/>
          </p:cNvSpPr>
          <p:nvPr/>
        </p:nvSpPr>
        <p:spPr>
          <a:xfrm>
            <a:off x="4389120" y="1228725"/>
            <a:ext cx="4599939" cy="2566035"/>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b="1"/>
              <a:t>WHO IS IT FOR</a:t>
            </a:r>
          </a:p>
          <a:p>
            <a:pPr marL="342900" indent="-342900">
              <a:buClr>
                <a:srgbClr val="EF7A12"/>
              </a:buClr>
              <a:buFont typeface="Arial" panose="020B0604020202020204" pitchFamily="34" charset="0"/>
              <a:buChar char="•"/>
            </a:pPr>
            <a:r>
              <a:rPr lang="en-GB" sz="2000">
                <a:solidFill>
                  <a:srgbClr val="091316"/>
                </a:solidFill>
              </a:rPr>
              <a:t>Aimed at young adults with SEND.</a:t>
            </a:r>
          </a:p>
          <a:p>
            <a:pPr marL="342900" indent="-342900">
              <a:buClr>
                <a:srgbClr val="EF7A12"/>
              </a:buClr>
              <a:buFont typeface="Arial" panose="020B0604020202020204" pitchFamily="34" charset="0"/>
              <a:buChar char="•"/>
            </a:pPr>
            <a:r>
              <a:rPr lang="en-GB" sz="2000">
                <a:solidFill>
                  <a:srgbClr val="091316"/>
                </a:solidFill>
              </a:rPr>
              <a:t>Bridges the gap between the Jubilee Challenge and Ten Tors for young people with SEND.</a:t>
            </a:r>
          </a:p>
          <a:p>
            <a:pPr marL="342900" indent="-342900">
              <a:buClr>
                <a:srgbClr val="EF7A12"/>
              </a:buClr>
              <a:buFont typeface="Arial" panose="020B0604020202020204" pitchFamily="34" charset="0"/>
              <a:buChar char="•"/>
            </a:pPr>
            <a:r>
              <a:rPr lang="en-GB" sz="2000">
                <a:solidFill>
                  <a:srgbClr val="091316"/>
                </a:solidFill>
              </a:rPr>
              <a:t>Contact SO3 TT to discuss individual suitability if unsure</a:t>
            </a:r>
            <a:endParaRPr lang="en-GB" sz="2000"/>
          </a:p>
        </p:txBody>
      </p:sp>
    </p:spTree>
    <p:extLst>
      <p:ext uri="{BB962C8B-B14F-4D97-AF65-F5344CB8AC3E}">
        <p14:creationId xmlns:p14="http://schemas.microsoft.com/office/powerpoint/2010/main" val="2345723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76002" y="256333"/>
            <a:ext cx="1089575" cy="313932"/>
          </a:xfrm>
        </p:spPr>
        <p:txBody>
          <a:bodyPr/>
          <a:lstStyle/>
          <a:p>
            <a:r>
              <a:rPr lang="en-GB"/>
              <a:t>THE EVENT</a:t>
            </a:r>
          </a:p>
        </p:txBody>
      </p:sp>
      <p:sp>
        <p:nvSpPr>
          <p:cNvPr id="12" name="TextBox 11">
            <a:extLst>
              <a:ext uri="{FF2B5EF4-FFF2-40B4-BE49-F238E27FC236}">
                <a16:creationId xmlns:a16="http://schemas.microsoft.com/office/drawing/2014/main" id="{A7AEF226-59ED-D074-8B90-BEB10A1175D6}"/>
              </a:ext>
            </a:extLst>
          </p:cNvPr>
          <p:cNvSpPr txBox="1"/>
          <p:nvPr/>
        </p:nvSpPr>
        <p:spPr>
          <a:xfrm>
            <a:off x="7360920" y="750383"/>
            <a:ext cx="1589129" cy="369332"/>
          </a:xfrm>
          <a:prstGeom prst="rect">
            <a:avLst/>
          </a:prstGeom>
          <a:noFill/>
        </p:spPr>
        <p:txBody>
          <a:bodyPr wrap="square" rtlCol="0">
            <a:spAutoFit/>
          </a:bodyPr>
          <a:lstStyle/>
          <a:p>
            <a:r>
              <a:rPr lang="en-GB">
                <a:ln>
                  <a:solidFill>
                    <a:srgbClr val="EF7A12"/>
                  </a:solidFill>
                </a:ln>
                <a:solidFill>
                  <a:srgbClr val="FF0000"/>
                </a:solidFill>
              </a:rPr>
              <a:t>Campsite GC</a:t>
            </a:r>
          </a:p>
        </p:txBody>
      </p:sp>
      <p:pic>
        <p:nvPicPr>
          <p:cNvPr id="6" name="Picture 5">
            <a:extLst>
              <a:ext uri="{FF2B5EF4-FFF2-40B4-BE49-F238E27FC236}">
                <a16:creationId xmlns:a16="http://schemas.microsoft.com/office/drawing/2014/main" id="{0EF36CBD-D9F8-0E3A-FC70-8F992508BADB}"/>
              </a:ext>
            </a:extLst>
          </p:cNvPr>
          <p:cNvPicPr>
            <a:picLocks noChangeAspect="1"/>
          </p:cNvPicPr>
          <p:nvPr/>
        </p:nvPicPr>
        <p:blipFill>
          <a:blip r:embed="rId3"/>
          <a:stretch>
            <a:fillRect/>
          </a:stretch>
        </p:blipFill>
        <p:spPr>
          <a:xfrm>
            <a:off x="1086291" y="964446"/>
            <a:ext cx="6000309" cy="5893553"/>
          </a:xfrm>
          <a:prstGeom prst="rect">
            <a:avLst/>
          </a:prstGeom>
        </p:spPr>
      </p:pic>
      <p:cxnSp>
        <p:nvCxnSpPr>
          <p:cNvPr id="9" name="Straight Arrow Connector 8">
            <a:extLst>
              <a:ext uri="{FF2B5EF4-FFF2-40B4-BE49-F238E27FC236}">
                <a16:creationId xmlns:a16="http://schemas.microsoft.com/office/drawing/2014/main" id="{68B0C3D2-0176-3EA3-2F78-5F4EA9C2F8D8}"/>
              </a:ext>
            </a:extLst>
          </p:cNvPr>
          <p:cNvCxnSpPr>
            <a:cxnSpLocks/>
          </p:cNvCxnSpPr>
          <p:nvPr/>
        </p:nvCxnSpPr>
        <p:spPr>
          <a:xfrm flipH="1">
            <a:off x="5660136" y="955310"/>
            <a:ext cx="1700784" cy="713890"/>
          </a:xfrm>
          <a:prstGeom prst="straightConnector1">
            <a:avLst/>
          </a:prstGeom>
          <a:ln w="76200">
            <a:solidFill>
              <a:srgbClr val="EF7A12"/>
            </a:solidFill>
            <a:tailEnd type="triangle"/>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0"/>
          </p:nvPr>
        </p:nvSpPr>
        <p:spPr>
          <a:xfrm>
            <a:off x="576002" y="561128"/>
            <a:ext cx="5889415" cy="405102"/>
          </a:xfrm>
        </p:spPr>
        <p:txBody>
          <a:bodyPr/>
          <a:lstStyle/>
          <a:p>
            <a:r>
              <a:rPr lang="en-GB"/>
              <a:t>Dartmoor granite challenge controls</a:t>
            </a:r>
          </a:p>
        </p:txBody>
      </p:sp>
    </p:spTree>
    <p:extLst>
      <p:ext uri="{BB962C8B-B14F-4D97-AF65-F5344CB8AC3E}">
        <p14:creationId xmlns:p14="http://schemas.microsoft.com/office/powerpoint/2010/main" val="25596547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857250"/>
            <a:ext cx="9141714"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endParaRPr lang="en-US" sz="1350">
              <a:solidFill>
                <a:prstClr val="white"/>
              </a:solidFill>
              <a:latin typeface="Aptos" panose="02110004020202020204"/>
            </a:endParaRPr>
          </a:p>
        </p:txBody>
      </p:sp>
      <p:pic>
        <p:nvPicPr>
          <p:cNvPr id="5" name="Picture 4">
            <a:extLst>
              <a:ext uri="{FF2B5EF4-FFF2-40B4-BE49-F238E27FC236}">
                <a16:creationId xmlns:a16="http://schemas.microsoft.com/office/drawing/2014/main" id="{F0C51021-BA59-48BA-B2E9-D08DBE9151D7}"/>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t="25579" b="12957"/>
          <a:stretch>
            <a:fillRect/>
          </a:stretch>
        </p:blipFill>
        <p:spPr>
          <a:xfrm>
            <a:off x="-1128" y="857250"/>
            <a:ext cx="9143985" cy="5142539"/>
          </a:xfrm>
          <a:prstGeom prst="rect">
            <a:avLst/>
          </a:prstGeom>
        </p:spPr>
      </p:pic>
      <p:pic>
        <p:nvPicPr>
          <p:cNvPr id="18" name="Picture 17">
            <a:extLst>
              <a:ext uri="{FF2B5EF4-FFF2-40B4-BE49-F238E27FC236}">
                <a16:creationId xmlns:a16="http://schemas.microsoft.com/office/drawing/2014/main" id="{A2C05A16-2F6C-D8E2-787F-70040CAB1C38}"/>
              </a:ext>
            </a:extLst>
          </p:cNvPr>
          <p:cNvPicPr>
            <a:picLocks noChangeAspect="1"/>
          </p:cNvPicPr>
          <p:nvPr/>
        </p:nvPicPr>
        <p:blipFill>
          <a:blip r:embed="rId3"/>
          <a:stretch>
            <a:fillRect/>
          </a:stretch>
        </p:blipFill>
        <p:spPr>
          <a:xfrm>
            <a:off x="1351538" y="5420608"/>
            <a:ext cx="6244509" cy="485843"/>
          </a:xfrm>
          <a:prstGeom prst="rect">
            <a:avLst/>
          </a:prstGeom>
        </p:spPr>
      </p:pic>
      <p:pic>
        <p:nvPicPr>
          <p:cNvPr id="20" name="Picture 19">
            <a:extLst>
              <a:ext uri="{FF2B5EF4-FFF2-40B4-BE49-F238E27FC236}">
                <a16:creationId xmlns:a16="http://schemas.microsoft.com/office/drawing/2014/main" id="{BDD56D57-FD80-E661-5CD8-1BCF1FE28C34}"/>
              </a:ext>
            </a:extLst>
          </p:cNvPr>
          <p:cNvPicPr>
            <a:picLocks noChangeAspect="1"/>
          </p:cNvPicPr>
          <p:nvPr/>
        </p:nvPicPr>
        <p:blipFill>
          <a:blip r:embed="rId4"/>
          <a:srcRect b="54552"/>
          <a:stretch>
            <a:fillRect/>
          </a:stretch>
        </p:blipFill>
        <p:spPr>
          <a:xfrm>
            <a:off x="294717" y="3904061"/>
            <a:ext cx="2323061" cy="1461567"/>
          </a:xfrm>
          <a:prstGeom prst="rect">
            <a:avLst/>
          </a:prstGeom>
        </p:spPr>
      </p:pic>
      <p:sp>
        <p:nvSpPr>
          <p:cNvPr id="23" name="Rectangle 22">
            <a:extLst>
              <a:ext uri="{FF2B5EF4-FFF2-40B4-BE49-F238E27FC236}">
                <a16:creationId xmlns:a16="http://schemas.microsoft.com/office/drawing/2014/main" id="{94A15ACC-0058-C3A6-1190-3C56A2B5D5D7}"/>
              </a:ext>
            </a:extLst>
          </p:cNvPr>
          <p:cNvSpPr/>
          <p:nvPr/>
        </p:nvSpPr>
        <p:spPr>
          <a:xfrm>
            <a:off x="383282" y="856289"/>
            <a:ext cx="8273034" cy="692497"/>
          </a:xfrm>
          <a:prstGeom prst="rect">
            <a:avLst/>
          </a:prstGeom>
          <a:noFill/>
        </p:spPr>
        <p:txBody>
          <a:bodyPr wrap="none" lIns="68580" tIns="34290" rIns="68580" bIns="34290">
            <a:spAutoFit/>
          </a:bodyPr>
          <a:lstStyle/>
          <a:p>
            <a:pPr algn="ctr" defTabSz="685800"/>
            <a:r>
              <a:rPr lang="en-GB" sz="4050" b="1">
                <a:ln w="0"/>
                <a:solidFill>
                  <a:prstClr val="black"/>
                </a:solidFill>
                <a:effectLst>
                  <a:outerShdw blurRad="38100" dist="25400" dir="5400000" algn="ctr" rotWithShape="0">
                    <a:srgbClr val="6E747A">
                      <a:alpha val="43000"/>
                    </a:srgbClr>
                  </a:outerShdw>
                </a:effectLst>
                <a:latin typeface="Dreaming Outloud Pro" panose="03050502040302030504" pitchFamily="66" charset="0"/>
                <a:cs typeface="Dreaming Outloud Pro" panose="03050502040302030504" pitchFamily="66" charset="0"/>
              </a:rPr>
              <a:t>Jubilee Challenge Accessibility Project</a:t>
            </a:r>
          </a:p>
        </p:txBody>
      </p:sp>
      <p:pic>
        <p:nvPicPr>
          <p:cNvPr id="25" name="Picture 24">
            <a:extLst>
              <a:ext uri="{FF2B5EF4-FFF2-40B4-BE49-F238E27FC236}">
                <a16:creationId xmlns:a16="http://schemas.microsoft.com/office/drawing/2014/main" id="{1CC14C90-9EB0-98C1-E7AD-1BDBD10B74F4}"/>
              </a:ext>
            </a:extLst>
          </p:cNvPr>
          <p:cNvPicPr>
            <a:picLocks noChangeAspect="1"/>
          </p:cNvPicPr>
          <p:nvPr/>
        </p:nvPicPr>
        <p:blipFill>
          <a:blip r:embed="rId5"/>
          <a:stretch>
            <a:fillRect/>
          </a:stretch>
        </p:blipFill>
        <p:spPr>
          <a:xfrm>
            <a:off x="5965951" y="1712801"/>
            <a:ext cx="2573892" cy="3500853"/>
          </a:xfrm>
          <a:prstGeom prst="rect">
            <a:avLst/>
          </a:prstGeom>
        </p:spPr>
      </p:pic>
      <p:pic>
        <p:nvPicPr>
          <p:cNvPr id="27" name="Picture 26">
            <a:extLst>
              <a:ext uri="{FF2B5EF4-FFF2-40B4-BE49-F238E27FC236}">
                <a16:creationId xmlns:a16="http://schemas.microsoft.com/office/drawing/2014/main" id="{5CDB8C3C-1E47-6E34-F659-6C21791013C6}"/>
              </a:ext>
            </a:extLst>
          </p:cNvPr>
          <p:cNvPicPr>
            <a:picLocks noChangeAspect="1"/>
          </p:cNvPicPr>
          <p:nvPr/>
        </p:nvPicPr>
        <p:blipFill>
          <a:blip r:embed="rId6"/>
          <a:stretch>
            <a:fillRect/>
          </a:stretch>
        </p:blipFill>
        <p:spPr>
          <a:xfrm>
            <a:off x="294717" y="1733521"/>
            <a:ext cx="4972744" cy="2136280"/>
          </a:xfrm>
          <a:prstGeom prst="rect">
            <a:avLst/>
          </a:prstGeom>
        </p:spPr>
      </p:pic>
      <p:sp>
        <p:nvSpPr>
          <p:cNvPr id="35" name="TextBox 34">
            <a:extLst>
              <a:ext uri="{FF2B5EF4-FFF2-40B4-BE49-F238E27FC236}">
                <a16:creationId xmlns:a16="http://schemas.microsoft.com/office/drawing/2014/main" id="{60E7FB91-78A9-CBE6-03BC-4470A2C1FB33}"/>
              </a:ext>
            </a:extLst>
          </p:cNvPr>
          <p:cNvSpPr txBox="1"/>
          <p:nvPr/>
        </p:nvSpPr>
        <p:spPr>
          <a:xfrm>
            <a:off x="81230" y="1453094"/>
            <a:ext cx="5277553" cy="369332"/>
          </a:xfrm>
          <a:prstGeom prst="rect">
            <a:avLst/>
          </a:prstGeom>
          <a:noFill/>
        </p:spPr>
        <p:txBody>
          <a:bodyPr wrap="square">
            <a:spAutoFit/>
          </a:bodyPr>
          <a:lstStyle/>
          <a:p>
            <a:pPr algn="ctr" defTabSz="685800"/>
            <a:r>
              <a:rPr lang="en-GB">
                <a:solidFill>
                  <a:prstClr val="black"/>
                </a:solidFill>
                <a:latin typeface="Dreaming Outloud Pro" panose="03050502040302030504" pitchFamily="66" charset="0"/>
                <a:cs typeface="Dreaming Outloud Pro" panose="03050502040302030504" pitchFamily="66" charset="0"/>
              </a:rPr>
              <a:t>Supporting Inclusive Access to the Jubilee Challenge</a:t>
            </a:r>
            <a:endParaRPr lang="en-GB" sz="4050">
              <a:solidFill>
                <a:prstClr val="black"/>
              </a:solidFill>
              <a:latin typeface="Dreaming Outloud Pro" panose="03050502040302030504" pitchFamily="66" charset="0"/>
              <a:cs typeface="Dreaming Outloud Pro" panose="03050502040302030504" pitchFamily="66" charset="0"/>
            </a:endParaRPr>
          </a:p>
        </p:txBody>
      </p:sp>
      <p:pic>
        <p:nvPicPr>
          <p:cNvPr id="37" name="Picture 36">
            <a:extLst>
              <a:ext uri="{FF2B5EF4-FFF2-40B4-BE49-F238E27FC236}">
                <a16:creationId xmlns:a16="http://schemas.microsoft.com/office/drawing/2014/main" id="{52342F81-DD00-4C4C-90F0-E9545CB2562C}"/>
              </a:ext>
            </a:extLst>
          </p:cNvPr>
          <p:cNvPicPr>
            <a:picLocks noChangeAspect="1"/>
          </p:cNvPicPr>
          <p:nvPr/>
        </p:nvPicPr>
        <p:blipFill>
          <a:blip r:embed="rId7"/>
          <a:stretch>
            <a:fillRect/>
          </a:stretch>
        </p:blipFill>
        <p:spPr>
          <a:xfrm>
            <a:off x="2720006" y="3869801"/>
            <a:ext cx="2036253" cy="1471818"/>
          </a:xfrm>
          <a:prstGeom prst="rect">
            <a:avLst/>
          </a:prstGeom>
        </p:spPr>
      </p:pic>
      <p:pic>
        <p:nvPicPr>
          <p:cNvPr id="33" name="Picture 32">
            <a:extLst>
              <a:ext uri="{FF2B5EF4-FFF2-40B4-BE49-F238E27FC236}">
                <a16:creationId xmlns:a16="http://schemas.microsoft.com/office/drawing/2014/main" id="{076BAFBB-9F7C-B706-294F-39936870E1D1}"/>
              </a:ext>
            </a:extLst>
          </p:cNvPr>
          <p:cNvPicPr>
            <a:picLocks noChangeAspect="1"/>
          </p:cNvPicPr>
          <p:nvPr/>
        </p:nvPicPr>
        <p:blipFill>
          <a:blip r:embed="rId8"/>
          <a:srcRect l="52852" t="4764" r="15404" b="51006"/>
          <a:stretch>
            <a:fillRect/>
          </a:stretch>
        </p:blipFill>
        <p:spPr>
          <a:xfrm>
            <a:off x="3705525" y="3770736"/>
            <a:ext cx="898398" cy="891541"/>
          </a:xfrm>
          <a:prstGeom prst="rect">
            <a:avLst/>
          </a:prstGeom>
        </p:spPr>
      </p:pic>
    </p:spTree>
    <p:extLst>
      <p:ext uri="{BB962C8B-B14F-4D97-AF65-F5344CB8AC3E}">
        <p14:creationId xmlns:p14="http://schemas.microsoft.com/office/powerpoint/2010/main" val="20071521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3546528" y="3038870"/>
            <a:ext cx="2168397" cy="405102"/>
          </a:xfrm>
        </p:spPr>
        <p:txBody>
          <a:bodyPr/>
          <a:lstStyle/>
          <a:p>
            <a:r>
              <a:rPr lang="en-GB"/>
              <a:t>safeguarding</a:t>
            </a:r>
          </a:p>
        </p:txBody>
      </p:sp>
      <p:sp>
        <p:nvSpPr>
          <p:cNvPr id="2" name="Text Placeholder 2">
            <a:extLst>
              <a:ext uri="{FF2B5EF4-FFF2-40B4-BE49-F238E27FC236}">
                <a16:creationId xmlns:a16="http://schemas.microsoft.com/office/drawing/2014/main" id="{38FA9076-7CC6-3457-FA31-5597E2FC0CB4}"/>
              </a:ext>
            </a:extLst>
          </p:cNvPr>
          <p:cNvSpPr txBox="1">
            <a:spLocks/>
          </p:cNvSpPr>
          <p:nvPr/>
        </p:nvSpPr>
        <p:spPr>
          <a:xfrm>
            <a:off x="2993820" y="3445775"/>
            <a:ext cx="3156359" cy="1343820"/>
          </a:xfrm>
          <a:prstGeom prst="rect">
            <a:avLst/>
          </a:prstGeom>
          <a:solidFill>
            <a:schemeClr val="bg1"/>
          </a:solidFill>
          <a:ln>
            <a:solidFill>
              <a:schemeClr val="tx1"/>
            </a:solidFill>
          </a:ln>
        </p:spPr>
        <p:txBody>
          <a:bodyPr wrap="none" lIns="72000" tIns="36000" rIns="72000" bIns="36000" anchor="ctr"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1600" kern="1200" cap="all" baseline="0">
                <a:solidFill>
                  <a:schemeClr val="tx1"/>
                </a:solidFill>
                <a:latin typeface="Arial Narrow" panose="020B060602020203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Arial Narrow" panose="020B060602020203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Arial Narrow" panose="020B060602020203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Narrow" panose="020B060602020203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a:latin typeface="Arial Narrow"/>
              </a:rPr>
              <a:t>MAJ Paul Mcdougall</a:t>
            </a:r>
            <a:endParaRPr lang="en-US"/>
          </a:p>
          <a:p>
            <a:r>
              <a:rPr lang="en-GB" b="1">
                <a:latin typeface="Arial Narrow"/>
              </a:rPr>
              <a:t>so2 ten tors </a:t>
            </a:r>
          </a:p>
          <a:p>
            <a:r>
              <a:rPr lang="en-GB" b="1">
                <a:latin typeface="Arial Narrow"/>
              </a:rPr>
              <a:t>On behalf of Nathan </a:t>
            </a:r>
            <a:r>
              <a:rPr lang="en-GB" b="1" err="1">
                <a:latin typeface="Arial Narrow"/>
              </a:rPr>
              <a:t>ditton</a:t>
            </a:r>
            <a:endParaRPr lang="en-GB" b="1">
              <a:latin typeface="Arial Narrow"/>
            </a:endParaRPr>
          </a:p>
          <a:p>
            <a:r>
              <a:rPr lang="en-GB" b="1">
                <a:latin typeface="Arial Narrow"/>
              </a:rPr>
              <a:t>DESIGNATED SAFEGUARDING LEAD</a:t>
            </a:r>
            <a:endParaRPr lang="en-US"/>
          </a:p>
        </p:txBody>
      </p:sp>
    </p:spTree>
    <p:extLst>
      <p:ext uri="{BB962C8B-B14F-4D97-AF65-F5344CB8AC3E}">
        <p14:creationId xmlns:p14="http://schemas.microsoft.com/office/powerpoint/2010/main" val="10596677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3C9044-57FE-616C-4D81-40ED3CA2AB8E}"/>
              </a:ext>
            </a:extLst>
          </p:cNvPr>
          <p:cNvSpPr>
            <a:spLocks noGrp="1"/>
          </p:cNvSpPr>
          <p:nvPr>
            <p:ph idx="1"/>
          </p:nvPr>
        </p:nvSpPr>
        <p:spPr>
          <a:xfrm>
            <a:off x="502920" y="1151906"/>
            <a:ext cx="7993080" cy="5144966"/>
          </a:xfrm>
        </p:spPr>
        <p:txBody>
          <a:bodyPr lIns="91440" tIns="45720" rIns="91440" bIns="45720" anchor="t"/>
          <a:lstStyle/>
          <a:p>
            <a:pPr algn="ctr"/>
            <a:r>
              <a:rPr lang="en-GB" sz="2400" b="1"/>
              <a:t>Safeguarding is Everyone’s Responsibility</a:t>
            </a:r>
          </a:p>
          <a:p>
            <a:pPr algn="ctr"/>
            <a:endParaRPr lang="en-GB" sz="2400" b="1"/>
          </a:p>
          <a:p>
            <a:pPr marL="342900" lvl="0" indent="-342900" fontAlgn="t">
              <a:buClr>
                <a:srgbClr val="EF7A12"/>
              </a:buClr>
              <a:buFont typeface="Arial" panose="020B0604020202020204" pitchFamily="34" charset="0"/>
              <a:buChar char="•"/>
            </a:pPr>
            <a:r>
              <a:rPr lang="en-GB" sz="2400" b="1"/>
              <a:t>Policy:</a:t>
            </a:r>
            <a:r>
              <a:rPr lang="en-GB" sz="2400"/>
              <a:t> Read and understand the TT Safeguarding Policy.</a:t>
            </a:r>
          </a:p>
          <a:p>
            <a:pPr lvl="0" fontAlgn="t">
              <a:buClr>
                <a:srgbClr val="EF7A12"/>
              </a:buClr>
            </a:pPr>
            <a:endParaRPr lang="en-GB" sz="2400"/>
          </a:p>
          <a:p>
            <a:pPr marL="342900" lvl="0" indent="-342900" fontAlgn="t">
              <a:buClr>
                <a:srgbClr val="EF7A12"/>
              </a:buClr>
              <a:buFont typeface="Arial" panose="020B0604020202020204" pitchFamily="34" charset="0"/>
              <a:buChar char="•"/>
            </a:pPr>
            <a:r>
              <a:rPr lang="en-GB" sz="2400" b="1"/>
              <a:t>Roles:</a:t>
            </a:r>
            <a:r>
              <a:rPr lang="en-GB" sz="2400"/>
              <a:t> Army Cadet Safeguarding Hub leads event safeguarding; TMs must actively partner.</a:t>
            </a:r>
          </a:p>
          <a:p>
            <a:pPr lvl="0" fontAlgn="t">
              <a:buClr>
                <a:srgbClr val="EF7A12"/>
              </a:buClr>
            </a:pPr>
            <a:endParaRPr lang="en-GB" sz="2400"/>
          </a:p>
          <a:p>
            <a:pPr marL="342900" lvl="0" indent="-342900" fontAlgn="t">
              <a:buClr>
                <a:srgbClr val="EF7A12"/>
              </a:buClr>
              <a:buFont typeface="Arial" panose="020B0604020202020204" pitchFamily="34" charset="0"/>
              <a:buChar char="•"/>
            </a:pPr>
            <a:r>
              <a:rPr lang="en-GB" sz="2400" b="1"/>
              <a:t>TMs:</a:t>
            </a:r>
            <a:r>
              <a:rPr lang="en-GB" sz="2400"/>
              <a:t> Ensure adults are trained, prepared, and able to support safeguarding throughout.</a:t>
            </a:r>
          </a:p>
          <a:p>
            <a:pPr lvl="0" fontAlgn="t">
              <a:buClr>
                <a:srgbClr val="EF7A12"/>
              </a:buClr>
            </a:pPr>
            <a:endParaRPr lang="en-GB" sz="2400"/>
          </a:p>
          <a:p>
            <a:pPr marL="342900" lvl="0" indent="-342900" fontAlgn="t">
              <a:buClr>
                <a:srgbClr val="EF7A12"/>
              </a:buClr>
              <a:buFont typeface="Arial" panose="020B0604020202020204" pitchFamily="34" charset="0"/>
              <a:buChar char="•"/>
            </a:pPr>
            <a:r>
              <a:rPr lang="en-GB" sz="2400" b="1"/>
              <a:t>Reporting:</a:t>
            </a:r>
            <a:r>
              <a:rPr lang="en-GB" sz="2400"/>
              <a:t> Use the safeguarding reporting form or raise concerns via TT Ops Room. TT Safeguarding Leads will coordinate.</a:t>
            </a:r>
          </a:p>
          <a:p>
            <a:endParaRPr lang="en-GB" sz="2400" b="1"/>
          </a:p>
          <a:p>
            <a:endParaRPr lang="en-GB" sz="2400" b="1"/>
          </a:p>
        </p:txBody>
      </p:sp>
      <p:sp>
        <p:nvSpPr>
          <p:cNvPr id="3" name="Title 2">
            <a:extLst>
              <a:ext uri="{FF2B5EF4-FFF2-40B4-BE49-F238E27FC236}">
                <a16:creationId xmlns:a16="http://schemas.microsoft.com/office/drawing/2014/main" id="{C12F1170-C30C-B5AE-6497-1DBDBA53EBC5}"/>
              </a:ext>
            </a:extLst>
          </p:cNvPr>
          <p:cNvSpPr>
            <a:spLocks noGrp="1"/>
          </p:cNvSpPr>
          <p:nvPr>
            <p:ph type="ctrTitle"/>
          </p:nvPr>
        </p:nvSpPr>
        <p:spPr>
          <a:xfrm>
            <a:off x="576000" y="256333"/>
            <a:ext cx="1089575" cy="313932"/>
          </a:xfrm>
        </p:spPr>
        <p:txBody>
          <a:bodyPr/>
          <a:lstStyle/>
          <a:p>
            <a:r>
              <a:rPr lang="en-GB"/>
              <a:t>THE EVENT</a:t>
            </a:r>
          </a:p>
        </p:txBody>
      </p:sp>
      <p:sp>
        <p:nvSpPr>
          <p:cNvPr id="4" name="Text Placeholder 3">
            <a:extLst>
              <a:ext uri="{FF2B5EF4-FFF2-40B4-BE49-F238E27FC236}">
                <a16:creationId xmlns:a16="http://schemas.microsoft.com/office/drawing/2014/main" id="{B8AD420F-58BD-845A-238E-BE0422CADEB4}"/>
              </a:ext>
            </a:extLst>
          </p:cNvPr>
          <p:cNvSpPr>
            <a:spLocks noGrp="1"/>
          </p:cNvSpPr>
          <p:nvPr>
            <p:ph type="body" sz="quarter" idx="10"/>
          </p:nvPr>
        </p:nvSpPr>
        <p:spPr>
          <a:xfrm>
            <a:off x="576000" y="561128"/>
            <a:ext cx="2168396" cy="405102"/>
          </a:xfrm>
        </p:spPr>
        <p:txBody>
          <a:bodyPr/>
          <a:lstStyle/>
          <a:p>
            <a:r>
              <a:rPr lang="en-GB"/>
              <a:t>Safeguarding</a:t>
            </a:r>
          </a:p>
        </p:txBody>
      </p:sp>
      <p:pic>
        <p:nvPicPr>
          <p:cNvPr id="5" name="Picture 4" descr="Logo, company name&#10;&#10;Description automatically generated">
            <a:extLst>
              <a:ext uri="{FF2B5EF4-FFF2-40B4-BE49-F238E27FC236}">
                <a16:creationId xmlns:a16="http://schemas.microsoft.com/office/drawing/2014/main" id="{77DD923B-61EF-C042-35D4-B07C484CA1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42947" y="5934454"/>
            <a:ext cx="826625" cy="827853"/>
          </a:xfrm>
          <a:prstGeom prst="rect">
            <a:avLst/>
          </a:prstGeom>
        </p:spPr>
      </p:pic>
    </p:spTree>
    <p:extLst>
      <p:ext uri="{BB962C8B-B14F-4D97-AF65-F5344CB8AC3E}">
        <p14:creationId xmlns:p14="http://schemas.microsoft.com/office/powerpoint/2010/main" val="32106756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3C9044-57FE-616C-4D81-40ED3CA2AB8E}"/>
              </a:ext>
            </a:extLst>
          </p:cNvPr>
          <p:cNvSpPr>
            <a:spLocks noGrp="1"/>
          </p:cNvSpPr>
          <p:nvPr>
            <p:ph idx="1"/>
          </p:nvPr>
        </p:nvSpPr>
        <p:spPr>
          <a:xfrm>
            <a:off x="151680" y="1079625"/>
            <a:ext cx="8992319" cy="4608094"/>
          </a:xfrm>
        </p:spPr>
        <p:txBody>
          <a:bodyPr lIns="91440" tIns="45720" rIns="91440" bIns="45720" anchor="t"/>
          <a:lstStyle/>
          <a:p>
            <a:pPr marL="342900" lvl="0" indent="-342900" fontAlgn="t">
              <a:buClr>
                <a:srgbClr val="EF7A12"/>
              </a:buClr>
              <a:buFont typeface="Arial" panose="020B0604020202020204" pitchFamily="34" charset="0"/>
              <a:buChar char="•"/>
            </a:pPr>
            <a:r>
              <a:rPr lang="en-GB" sz="2800" b="1"/>
              <a:t>Timeline:</a:t>
            </a:r>
            <a:r>
              <a:rPr lang="en-GB" sz="2800"/>
              <a:t> TMs lead safeguarding pre-event; Military Safeguarding Team leads during the event.</a:t>
            </a:r>
          </a:p>
          <a:p>
            <a:pPr lvl="0" fontAlgn="t">
              <a:buClr>
                <a:srgbClr val="EF7A12"/>
              </a:buClr>
            </a:pPr>
            <a:endParaRPr lang="en-GB" sz="2800"/>
          </a:p>
          <a:p>
            <a:pPr marL="342900" lvl="0" indent="-342900" fontAlgn="t">
              <a:buClr>
                <a:srgbClr val="EF7A12"/>
              </a:buClr>
              <a:buFont typeface="Arial" panose="020B0604020202020204" pitchFamily="34" charset="0"/>
              <a:buChar char="•"/>
            </a:pPr>
            <a:r>
              <a:rPr lang="en-GB" sz="2800" b="1"/>
              <a:t>Information Sharing:</a:t>
            </a:r>
            <a:r>
              <a:rPr lang="en-GB" sz="2800"/>
              <a:t> Share safeguarding concerns early and proactively.</a:t>
            </a:r>
          </a:p>
          <a:p>
            <a:pPr lvl="0" fontAlgn="t">
              <a:buClr>
                <a:srgbClr val="EF7A12"/>
              </a:buClr>
            </a:pPr>
            <a:endParaRPr lang="en-GB" sz="2800"/>
          </a:p>
          <a:p>
            <a:pPr marL="342900" lvl="0" indent="-342900" fontAlgn="t">
              <a:buClr>
                <a:srgbClr val="EF7A12"/>
              </a:buClr>
              <a:buFont typeface="Arial" panose="020B0604020202020204" pitchFamily="34" charset="0"/>
              <a:buChar char="•"/>
            </a:pPr>
            <a:r>
              <a:rPr lang="en-GB" sz="2800" b="1"/>
              <a:t>Post Event:</a:t>
            </a:r>
            <a:r>
              <a:rPr lang="en-GB" sz="2800"/>
              <a:t> Incidents reported to organisations, DSLs, and statutory agencies as required.</a:t>
            </a:r>
          </a:p>
        </p:txBody>
      </p:sp>
      <p:sp>
        <p:nvSpPr>
          <p:cNvPr id="3" name="Title 2">
            <a:extLst>
              <a:ext uri="{FF2B5EF4-FFF2-40B4-BE49-F238E27FC236}">
                <a16:creationId xmlns:a16="http://schemas.microsoft.com/office/drawing/2014/main" id="{C12F1170-C30C-B5AE-6497-1DBDBA53EBC5}"/>
              </a:ext>
            </a:extLst>
          </p:cNvPr>
          <p:cNvSpPr>
            <a:spLocks noGrp="1"/>
          </p:cNvSpPr>
          <p:nvPr>
            <p:ph type="ctrTitle"/>
          </p:nvPr>
        </p:nvSpPr>
        <p:spPr>
          <a:xfrm>
            <a:off x="576000" y="256333"/>
            <a:ext cx="1089575" cy="313932"/>
          </a:xfrm>
        </p:spPr>
        <p:txBody>
          <a:bodyPr/>
          <a:lstStyle/>
          <a:p>
            <a:r>
              <a:rPr lang="en-GB"/>
              <a:t>THE event</a:t>
            </a:r>
          </a:p>
        </p:txBody>
      </p:sp>
      <p:sp>
        <p:nvSpPr>
          <p:cNvPr id="10" name="Text Placeholder 9">
            <a:extLst>
              <a:ext uri="{FF2B5EF4-FFF2-40B4-BE49-F238E27FC236}">
                <a16:creationId xmlns:a16="http://schemas.microsoft.com/office/drawing/2014/main" id="{EA5CD971-C753-0FAE-BFEE-F9257FEB28C2}"/>
              </a:ext>
            </a:extLst>
          </p:cNvPr>
          <p:cNvSpPr>
            <a:spLocks noGrp="1"/>
          </p:cNvSpPr>
          <p:nvPr>
            <p:ph type="body" sz="quarter" idx="10"/>
          </p:nvPr>
        </p:nvSpPr>
        <p:spPr>
          <a:xfrm>
            <a:off x="576000" y="561128"/>
            <a:ext cx="2168396" cy="405102"/>
          </a:xfrm>
        </p:spPr>
        <p:txBody>
          <a:bodyPr/>
          <a:lstStyle/>
          <a:p>
            <a:r>
              <a:rPr lang="en-GB"/>
              <a:t>Safeguarding</a:t>
            </a:r>
          </a:p>
        </p:txBody>
      </p:sp>
      <p:grpSp>
        <p:nvGrpSpPr>
          <p:cNvPr id="4" name="Group 3">
            <a:extLst>
              <a:ext uri="{FF2B5EF4-FFF2-40B4-BE49-F238E27FC236}">
                <a16:creationId xmlns:a16="http://schemas.microsoft.com/office/drawing/2014/main" id="{1F4D4029-58E7-50BA-407E-653455F1989B}"/>
              </a:ext>
            </a:extLst>
          </p:cNvPr>
          <p:cNvGrpSpPr/>
          <p:nvPr/>
        </p:nvGrpSpPr>
        <p:grpSpPr>
          <a:xfrm>
            <a:off x="151680" y="4886256"/>
            <a:ext cx="8548576" cy="1602925"/>
            <a:chOff x="151681" y="5346932"/>
            <a:chExt cx="8548576" cy="1602925"/>
          </a:xfrm>
        </p:grpSpPr>
        <p:sp>
          <p:nvSpPr>
            <p:cNvPr id="8" name="Arrow: Right 7">
              <a:extLst>
                <a:ext uri="{FF2B5EF4-FFF2-40B4-BE49-F238E27FC236}">
                  <a16:creationId xmlns:a16="http://schemas.microsoft.com/office/drawing/2014/main" id="{06A20194-879C-9676-3A98-B94211FFCAD6}"/>
                </a:ext>
              </a:extLst>
            </p:cNvPr>
            <p:cNvSpPr/>
            <p:nvPr/>
          </p:nvSpPr>
          <p:spPr>
            <a:xfrm>
              <a:off x="4425969" y="5357566"/>
              <a:ext cx="4274288" cy="1592291"/>
            </a:xfrm>
            <a:prstGeom prst="rightArrow">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Right 10">
              <a:extLst>
                <a:ext uri="{FF2B5EF4-FFF2-40B4-BE49-F238E27FC236}">
                  <a16:creationId xmlns:a16="http://schemas.microsoft.com/office/drawing/2014/main" id="{CDBDC9C6-671E-876B-2E29-8361F46329FB}"/>
                </a:ext>
              </a:extLst>
            </p:cNvPr>
            <p:cNvSpPr/>
            <p:nvPr/>
          </p:nvSpPr>
          <p:spPr>
            <a:xfrm flipH="1">
              <a:off x="151681" y="5346932"/>
              <a:ext cx="4274288" cy="1592291"/>
            </a:xfrm>
            <a:prstGeom prst="rightArrow">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descr="A close up of a camouflage&#10;&#10;AI-generated content may be incorrect.">
              <a:extLst>
                <a:ext uri="{FF2B5EF4-FFF2-40B4-BE49-F238E27FC236}">
                  <a16:creationId xmlns:a16="http://schemas.microsoft.com/office/drawing/2014/main" id="{3F15E3CE-712C-760B-2B74-24A629D4762D}"/>
                </a:ext>
              </a:extLst>
            </p:cNvPr>
            <p:cNvPicPr>
              <a:picLocks noChangeAspect="1"/>
            </p:cNvPicPr>
            <p:nvPr/>
          </p:nvPicPr>
          <p:blipFill>
            <a:blip r:embed="rId3">
              <a:extLst>
                <a:ext uri="{28A0092B-C50C-407E-A947-70E740481C1C}">
                  <a14:useLocalDpi xmlns:a14="http://schemas.microsoft.com/office/drawing/2010/main" val="0"/>
                </a:ext>
              </a:extLst>
            </a:blip>
            <a:srcRect t="-5462" r="22591" b="63375"/>
            <a:stretch/>
          </p:blipFill>
          <p:spPr>
            <a:xfrm>
              <a:off x="4425969" y="5647717"/>
              <a:ext cx="2751008" cy="904101"/>
            </a:xfrm>
            <a:prstGeom prst="rect">
              <a:avLst/>
            </a:prstGeom>
          </p:spPr>
        </p:pic>
        <p:sp>
          <p:nvSpPr>
            <p:cNvPr id="14" name="TextBox 13">
              <a:extLst>
                <a:ext uri="{FF2B5EF4-FFF2-40B4-BE49-F238E27FC236}">
                  <a16:creationId xmlns:a16="http://schemas.microsoft.com/office/drawing/2014/main" id="{627AEE8F-EA9C-A762-B589-BE473BC2B5F8}"/>
                </a:ext>
              </a:extLst>
            </p:cNvPr>
            <p:cNvSpPr txBox="1"/>
            <p:nvPr/>
          </p:nvSpPr>
          <p:spPr>
            <a:xfrm>
              <a:off x="648001" y="5859803"/>
              <a:ext cx="1943425" cy="646331"/>
            </a:xfrm>
            <a:prstGeom prst="rect">
              <a:avLst/>
            </a:prstGeom>
            <a:noFill/>
          </p:spPr>
          <p:txBody>
            <a:bodyPr wrap="square" rtlCol="0">
              <a:spAutoFit/>
            </a:bodyPr>
            <a:lstStyle/>
            <a:p>
              <a:pPr algn="ctr"/>
              <a:r>
                <a:rPr lang="en-GB"/>
                <a:t>Pre-event Training</a:t>
              </a:r>
            </a:p>
            <a:p>
              <a:pPr algn="ctr"/>
              <a:r>
                <a:rPr lang="en-GB"/>
                <a:t>TM</a:t>
              </a:r>
            </a:p>
          </p:txBody>
        </p:sp>
        <p:sp>
          <p:nvSpPr>
            <p:cNvPr id="15" name="TextBox 14">
              <a:extLst>
                <a:ext uri="{FF2B5EF4-FFF2-40B4-BE49-F238E27FC236}">
                  <a16:creationId xmlns:a16="http://schemas.microsoft.com/office/drawing/2014/main" id="{AECA3CBF-9C13-B17E-D55E-DCBD766BC6E6}"/>
                </a:ext>
              </a:extLst>
            </p:cNvPr>
            <p:cNvSpPr txBox="1"/>
            <p:nvPr/>
          </p:nvSpPr>
          <p:spPr>
            <a:xfrm>
              <a:off x="2482544" y="5905488"/>
              <a:ext cx="1943425" cy="646331"/>
            </a:xfrm>
            <a:prstGeom prst="rect">
              <a:avLst/>
            </a:prstGeom>
            <a:noFill/>
          </p:spPr>
          <p:txBody>
            <a:bodyPr wrap="square" rtlCol="0">
              <a:spAutoFit/>
            </a:bodyPr>
            <a:lstStyle/>
            <a:p>
              <a:pPr algn="ctr"/>
              <a:r>
                <a:rPr lang="en-GB"/>
                <a:t>D -1</a:t>
              </a:r>
            </a:p>
            <a:p>
              <a:pPr algn="ctr"/>
              <a:r>
                <a:rPr lang="en-GB"/>
                <a:t>TM</a:t>
              </a:r>
            </a:p>
          </p:txBody>
        </p:sp>
        <p:sp>
          <p:nvSpPr>
            <p:cNvPr id="16" name="TextBox 15">
              <a:extLst>
                <a:ext uri="{FF2B5EF4-FFF2-40B4-BE49-F238E27FC236}">
                  <a16:creationId xmlns:a16="http://schemas.microsoft.com/office/drawing/2014/main" id="{B6E11295-76E5-B551-944A-541946E7CC15}"/>
                </a:ext>
              </a:extLst>
            </p:cNvPr>
            <p:cNvSpPr txBox="1"/>
            <p:nvPr/>
          </p:nvSpPr>
          <p:spPr>
            <a:xfrm>
              <a:off x="4017453" y="5859803"/>
              <a:ext cx="1943425" cy="646331"/>
            </a:xfrm>
            <a:prstGeom prst="rect">
              <a:avLst/>
            </a:prstGeom>
            <a:noFill/>
          </p:spPr>
          <p:txBody>
            <a:bodyPr wrap="square" rtlCol="0">
              <a:spAutoFit/>
            </a:bodyPr>
            <a:lstStyle/>
            <a:p>
              <a:pPr algn="ctr"/>
              <a:r>
                <a:rPr lang="en-GB" b="1">
                  <a:solidFill>
                    <a:schemeClr val="bg1">
                      <a:lumMod val="95000"/>
                    </a:schemeClr>
                  </a:solidFill>
                </a:rPr>
                <a:t>0730 D</a:t>
              </a:r>
            </a:p>
            <a:p>
              <a:pPr algn="ctr"/>
              <a:r>
                <a:rPr lang="en-GB" b="1">
                  <a:solidFill>
                    <a:schemeClr val="bg1">
                      <a:lumMod val="95000"/>
                    </a:schemeClr>
                  </a:solidFill>
                </a:rPr>
                <a:t>MILITARY</a:t>
              </a:r>
            </a:p>
          </p:txBody>
        </p:sp>
        <p:sp>
          <p:nvSpPr>
            <p:cNvPr id="17" name="TextBox 16">
              <a:extLst>
                <a:ext uri="{FF2B5EF4-FFF2-40B4-BE49-F238E27FC236}">
                  <a16:creationId xmlns:a16="http://schemas.microsoft.com/office/drawing/2014/main" id="{073DA5B3-98C8-2DAD-E0F5-85F369315FFA}"/>
                </a:ext>
              </a:extLst>
            </p:cNvPr>
            <p:cNvSpPr txBox="1"/>
            <p:nvPr/>
          </p:nvSpPr>
          <p:spPr>
            <a:xfrm>
              <a:off x="5573349" y="5863341"/>
              <a:ext cx="1943425" cy="646331"/>
            </a:xfrm>
            <a:prstGeom prst="rect">
              <a:avLst/>
            </a:prstGeom>
            <a:noFill/>
          </p:spPr>
          <p:txBody>
            <a:bodyPr wrap="square" rtlCol="0">
              <a:spAutoFit/>
            </a:bodyPr>
            <a:lstStyle/>
            <a:p>
              <a:pPr algn="ctr"/>
              <a:r>
                <a:rPr lang="en-GB" b="1">
                  <a:solidFill>
                    <a:schemeClr val="bg1">
                      <a:lumMod val="95000"/>
                    </a:schemeClr>
                  </a:solidFill>
                </a:rPr>
                <a:t>D +1</a:t>
              </a:r>
            </a:p>
            <a:p>
              <a:pPr algn="ctr"/>
              <a:r>
                <a:rPr lang="en-GB" b="1">
                  <a:solidFill>
                    <a:schemeClr val="bg1">
                      <a:lumMod val="95000"/>
                    </a:schemeClr>
                  </a:solidFill>
                </a:rPr>
                <a:t>MILITARY</a:t>
              </a:r>
            </a:p>
          </p:txBody>
        </p:sp>
        <p:sp>
          <p:nvSpPr>
            <p:cNvPr id="18" name="TextBox 17">
              <a:extLst>
                <a:ext uri="{FF2B5EF4-FFF2-40B4-BE49-F238E27FC236}">
                  <a16:creationId xmlns:a16="http://schemas.microsoft.com/office/drawing/2014/main" id="{2EE9990C-95B3-BB77-E434-6AA6405364DE}"/>
                </a:ext>
              </a:extLst>
            </p:cNvPr>
            <p:cNvSpPr txBox="1"/>
            <p:nvPr/>
          </p:nvSpPr>
          <p:spPr>
            <a:xfrm>
              <a:off x="6728204" y="5786196"/>
              <a:ext cx="1943425" cy="646331"/>
            </a:xfrm>
            <a:prstGeom prst="rect">
              <a:avLst/>
            </a:prstGeom>
            <a:noFill/>
          </p:spPr>
          <p:txBody>
            <a:bodyPr wrap="square" rtlCol="0">
              <a:spAutoFit/>
            </a:bodyPr>
            <a:lstStyle/>
            <a:p>
              <a:pPr algn="ctr"/>
              <a:r>
                <a:rPr lang="en-GB"/>
                <a:t>Post</a:t>
              </a:r>
            </a:p>
            <a:p>
              <a:pPr algn="ctr"/>
              <a:r>
                <a:rPr lang="en-GB"/>
                <a:t>TM</a:t>
              </a:r>
            </a:p>
          </p:txBody>
        </p:sp>
      </p:grpSp>
    </p:spTree>
    <p:extLst>
      <p:ext uri="{BB962C8B-B14F-4D97-AF65-F5344CB8AC3E}">
        <p14:creationId xmlns:p14="http://schemas.microsoft.com/office/powerpoint/2010/main" val="37531260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7C8E1-9CE9-C9BB-810B-28EC19EE94C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E286BD7-F8DB-8164-176B-132534359A7B}"/>
              </a:ext>
            </a:extLst>
          </p:cNvPr>
          <p:cNvSpPr>
            <a:spLocks noGrp="1"/>
          </p:cNvSpPr>
          <p:nvPr>
            <p:ph idx="1"/>
          </p:nvPr>
        </p:nvSpPr>
        <p:spPr>
          <a:xfrm>
            <a:off x="139994" y="1292533"/>
            <a:ext cx="4211912" cy="4056707"/>
          </a:xfrm>
          <a:ln w="50800">
            <a:solidFill>
              <a:srgbClr val="EF7A12"/>
            </a:solidFill>
          </a:ln>
        </p:spPr>
        <p:txBody>
          <a:bodyPr anchor="ctr"/>
          <a:lstStyle/>
          <a:p>
            <a:pPr algn="ctr"/>
            <a:r>
              <a:rPr lang="en-GB" sz="2000" b="1"/>
              <a:t>TEN TORS 26</a:t>
            </a:r>
          </a:p>
          <a:p>
            <a:pPr marL="342900" indent="-342900">
              <a:buClr>
                <a:srgbClr val="EF7A12"/>
              </a:buClr>
              <a:buFont typeface="Arial" panose="020B0604020202020204" pitchFamily="34" charset="0"/>
              <a:buChar char="•"/>
            </a:pPr>
            <a:r>
              <a:rPr lang="en-GB" sz="2000"/>
              <a:t>3445 prepaid parking tickets sold Saturday.</a:t>
            </a:r>
          </a:p>
          <a:p>
            <a:pPr marL="342900" indent="-342900">
              <a:buClr>
                <a:srgbClr val="EF7A12"/>
              </a:buClr>
              <a:buFont typeface="Arial" panose="020B0604020202020204" pitchFamily="34" charset="0"/>
              <a:buChar char="•"/>
            </a:pPr>
            <a:r>
              <a:rPr lang="en-GB" sz="2000"/>
              <a:t>3445 prepaid parking tickets sold Sunday.</a:t>
            </a:r>
          </a:p>
          <a:p>
            <a:pPr marL="342900" indent="-342900">
              <a:buClr>
                <a:srgbClr val="EF7A12"/>
              </a:buClr>
              <a:buFont typeface="Arial" panose="020B0604020202020204" pitchFamily="34" charset="0"/>
              <a:buChar char="•"/>
            </a:pPr>
            <a:r>
              <a:rPr lang="en-GB" sz="2000"/>
              <a:t>Only 50 vehciles arrived without passes.</a:t>
            </a:r>
          </a:p>
          <a:p>
            <a:pPr marL="342900" indent="-342900">
              <a:buClr>
                <a:srgbClr val="EF7A12"/>
              </a:buClr>
              <a:buFont typeface="Arial" panose="020B0604020202020204" pitchFamily="34" charset="0"/>
              <a:buChar char="•"/>
            </a:pPr>
            <a:r>
              <a:rPr lang="en-GB" sz="2000"/>
              <a:t>No traffic issues in Okehampton.</a:t>
            </a:r>
          </a:p>
          <a:p>
            <a:pPr marL="342900" indent="-342900">
              <a:buClr>
                <a:srgbClr val="EF7A12"/>
              </a:buClr>
              <a:buFont typeface="Arial" panose="020B0604020202020204" pitchFamily="34" charset="0"/>
              <a:buChar char="•"/>
            </a:pPr>
            <a:r>
              <a:rPr lang="en-GB" sz="2000"/>
              <a:t>No traffic issues entering or exiting Okehampton camp.</a:t>
            </a:r>
          </a:p>
          <a:p>
            <a:pPr marL="342900" indent="-342900">
              <a:buClr>
                <a:srgbClr val="EF7A12"/>
              </a:buClr>
              <a:buFont typeface="Arial" panose="020B0604020202020204" pitchFamily="34" charset="0"/>
              <a:buChar char="•"/>
            </a:pPr>
            <a:r>
              <a:rPr lang="en-GB" sz="2000"/>
              <a:t>Traffic Management Company.</a:t>
            </a:r>
          </a:p>
        </p:txBody>
      </p:sp>
      <p:sp>
        <p:nvSpPr>
          <p:cNvPr id="3" name="Title 2">
            <a:extLst>
              <a:ext uri="{FF2B5EF4-FFF2-40B4-BE49-F238E27FC236}">
                <a16:creationId xmlns:a16="http://schemas.microsoft.com/office/drawing/2014/main" id="{E245D59F-1F0E-E21A-A5DD-D06EF3325C55}"/>
              </a:ext>
            </a:extLst>
          </p:cNvPr>
          <p:cNvSpPr>
            <a:spLocks noGrp="1"/>
          </p:cNvSpPr>
          <p:nvPr>
            <p:ph type="ctrTitle"/>
          </p:nvPr>
        </p:nvSpPr>
        <p:spPr>
          <a:xfrm>
            <a:off x="576002" y="256333"/>
            <a:ext cx="2107482" cy="313932"/>
          </a:xfrm>
        </p:spPr>
        <p:txBody>
          <a:bodyPr/>
          <a:lstStyle/>
          <a:p>
            <a:r>
              <a:rPr lang="en-GB"/>
              <a:t>TRAFFIC MANAGEMENT</a:t>
            </a:r>
          </a:p>
        </p:txBody>
      </p:sp>
      <p:sp>
        <p:nvSpPr>
          <p:cNvPr id="4" name="Text Placeholder 3">
            <a:extLst>
              <a:ext uri="{FF2B5EF4-FFF2-40B4-BE49-F238E27FC236}">
                <a16:creationId xmlns:a16="http://schemas.microsoft.com/office/drawing/2014/main" id="{122AD091-C39A-1A76-F9A1-A29928C7549C}"/>
              </a:ext>
            </a:extLst>
          </p:cNvPr>
          <p:cNvSpPr>
            <a:spLocks noGrp="1"/>
          </p:cNvSpPr>
          <p:nvPr>
            <p:ph type="body" sz="quarter" idx="10"/>
          </p:nvPr>
        </p:nvSpPr>
        <p:spPr>
          <a:xfrm>
            <a:off x="576000" y="561128"/>
            <a:ext cx="2843004" cy="405102"/>
          </a:xfrm>
        </p:spPr>
        <p:txBody>
          <a:bodyPr/>
          <a:lstStyle/>
          <a:p>
            <a:r>
              <a:rPr lang="en-GB"/>
              <a:t>TEN TORS OVERVIEW</a:t>
            </a:r>
          </a:p>
        </p:txBody>
      </p:sp>
      <p:sp>
        <p:nvSpPr>
          <p:cNvPr id="13" name="Content Placeholder 1">
            <a:extLst>
              <a:ext uri="{FF2B5EF4-FFF2-40B4-BE49-F238E27FC236}">
                <a16:creationId xmlns:a16="http://schemas.microsoft.com/office/drawing/2014/main" id="{B7394C98-462F-4B6E-8C3E-BE89460B4309}"/>
              </a:ext>
            </a:extLst>
          </p:cNvPr>
          <p:cNvSpPr txBox="1">
            <a:spLocks/>
          </p:cNvSpPr>
          <p:nvPr/>
        </p:nvSpPr>
        <p:spPr>
          <a:xfrm>
            <a:off x="4521712" y="1292532"/>
            <a:ext cx="4312479" cy="4056707"/>
          </a:xfrm>
          <a:prstGeom prst="rect">
            <a:avLst/>
          </a:prstGeom>
          <a:ln w="50800">
            <a:solidFill>
              <a:srgbClr val="EF7A12"/>
            </a:solidFill>
          </a:ln>
        </p:spPr>
        <p:txBody>
          <a:bodyPr lIns="91440" tIns="45720" rIns="91440" bIns="45720"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GB" sz="2000" b="1">
              <a:latin typeface="Arial"/>
              <a:cs typeface="Arial"/>
            </a:endParaRPr>
          </a:p>
          <a:p>
            <a:pPr algn="ctr"/>
            <a:r>
              <a:rPr lang="en-GB" sz="2000" b="1">
                <a:latin typeface="Arial"/>
                <a:cs typeface="Arial"/>
              </a:rPr>
              <a:t>TEN TOR 27</a:t>
            </a:r>
          </a:p>
          <a:p>
            <a:pPr marL="285750" indent="-285750">
              <a:buClr>
                <a:srgbClr val="EF7A12"/>
              </a:buClr>
              <a:buFont typeface="Arial" panose="020B0604020202020204" pitchFamily="34" charset="0"/>
              <a:buChar char="•"/>
            </a:pPr>
            <a:r>
              <a:rPr lang="en-GB" sz="2000">
                <a:latin typeface="Arial"/>
                <a:cs typeface="Arial"/>
              </a:rPr>
              <a:t>Increase to £10 per day.</a:t>
            </a:r>
          </a:p>
          <a:p>
            <a:pPr marL="285750" indent="-285750">
              <a:buClr>
                <a:srgbClr val="EF7A12"/>
              </a:buClr>
              <a:buFont typeface="Arial" panose="020B0604020202020204" pitchFamily="34" charset="0"/>
              <a:buChar char="•"/>
            </a:pPr>
            <a:r>
              <a:rPr lang="en-GB" sz="2000">
                <a:latin typeface="Arial"/>
                <a:cs typeface="Arial"/>
              </a:rPr>
              <a:t>3445 parking space available each day.</a:t>
            </a:r>
          </a:p>
          <a:p>
            <a:pPr marL="285750" indent="-285750">
              <a:buClr>
                <a:srgbClr val="EF7A12"/>
              </a:buClr>
              <a:buFont typeface="Arial" panose="020B0604020202020204" pitchFamily="34" charset="0"/>
              <a:buChar char="•"/>
            </a:pPr>
            <a:r>
              <a:rPr lang="en-GB" sz="2000">
                <a:latin typeface="Arial"/>
                <a:cs typeface="Arial"/>
              </a:rPr>
              <a:t>Each team allocated 1 vehicle pass.</a:t>
            </a:r>
          </a:p>
          <a:p>
            <a:pPr marL="285750" indent="-285750">
              <a:buClr>
                <a:srgbClr val="EF7A12"/>
              </a:buClr>
              <a:buFont typeface="Arial" panose="020B0604020202020204" pitchFamily="34" charset="0"/>
              <a:buChar char="•"/>
            </a:pPr>
            <a:r>
              <a:rPr lang="en-GB" sz="2000"/>
              <a:t>Support vehicles attending on Thursday and/or Friday do </a:t>
            </a:r>
            <a:r>
              <a:rPr lang="en-GB" sz="2000" u="sng"/>
              <a:t>not</a:t>
            </a:r>
            <a:r>
              <a:rPr lang="en-GB" sz="2000"/>
              <a:t> require a pass but must depart by Friday evening.</a:t>
            </a:r>
          </a:p>
          <a:p>
            <a:pPr marL="285750" indent="-285750">
              <a:buClr>
                <a:srgbClr val="EF7A12"/>
              </a:buClr>
              <a:buFont typeface="Arial" panose="020B0604020202020204" pitchFamily="34" charset="0"/>
              <a:buChar char="•"/>
            </a:pPr>
            <a:r>
              <a:rPr lang="en-GB" sz="2000">
                <a:latin typeface="Arial"/>
                <a:cs typeface="Arial"/>
              </a:rPr>
              <a:t>Purchase tickets through the website site.</a:t>
            </a:r>
          </a:p>
          <a:p>
            <a:pPr marL="285750" indent="-285750">
              <a:buClr>
                <a:srgbClr val="EF7A12"/>
              </a:buClr>
              <a:buFont typeface="Arial" panose="020B0604020202020204" pitchFamily="34" charset="0"/>
              <a:buChar char="•"/>
            </a:pPr>
            <a:endParaRPr lang="en-GB">
              <a:latin typeface="Arial"/>
              <a:cs typeface="Arial"/>
            </a:endParaRPr>
          </a:p>
        </p:txBody>
      </p:sp>
    </p:spTree>
    <p:extLst>
      <p:ext uri="{BB962C8B-B14F-4D97-AF65-F5344CB8AC3E}">
        <p14:creationId xmlns:p14="http://schemas.microsoft.com/office/powerpoint/2010/main" val="3625996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3D3CD6-29E9-A234-F539-BEF9E50B9044}"/>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581E3D95-11F2-FC77-47EC-E202E31787EF}"/>
              </a:ext>
            </a:extLst>
          </p:cNvPr>
          <p:cNvSpPr>
            <a:spLocks noGrp="1"/>
          </p:cNvSpPr>
          <p:nvPr>
            <p:ph type="ctrTitle"/>
          </p:nvPr>
        </p:nvSpPr>
        <p:spPr/>
        <p:txBody>
          <a:bodyPr/>
          <a:lstStyle/>
          <a:p>
            <a:endParaRPr lang="en-GB"/>
          </a:p>
        </p:txBody>
      </p:sp>
      <p:sp>
        <p:nvSpPr>
          <p:cNvPr id="4" name="Text Placeholder 3">
            <a:extLst>
              <a:ext uri="{FF2B5EF4-FFF2-40B4-BE49-F238E27FC236}">
                <a16:creationId xmlns:a16="http://schemas.microsoft.com/office/drawing/2014/main" id="{E01FD115-101A-0F6F-7C94-B668E575A429}"/>
              </a:ext>
            </a:extLst>
          </p:cNvPr>
          <p:cNvSpPr>
            <a:spLocks noGrp="1"/>
          </p:cNvSpPr>
          <p:nvPr>
            <p:ph type="body" sz="quarter" idx="10"/>
          </p:nvPr>
        </p:nvSpPr>
        <p:spPr/>
        <p:txBody>
          <a:bodyPr/>
          <a:lstStyle/>
          <a:p>
            <a:endParaRPr lang="en-GB"/>
          </a:p>
        </p:txBody>
      </p:sp>
      <p:pic>
        <p:nvPicPr>
          <p:cNvPr id="6" name="Picture 5">
            <a:extLst>
              <a:ext uri="{FF2B5EF4-FFF2-40B4-BE49-F238E27FC236}">
                <a16:creationId xmlns:a16="http://schemas.microsoft.com/office/drawing/2014/main" id="{BDF0B5EA-BB16-AD5B-8B8C-75070BD22BD9}"/>
              </a:ext>
            </a:extLst>
          </p:cNvPr>
          <p:cNvPicPr>
            <a:picLocks noChangeAspect="1"/>
          </p:cNvPicPr>
          <p:nvPr/>
        </p:nvPicPr>
        <p:blipFill>
          <a:blip r:embed="rId2"/>
          <a:stretch>
            <a:fillRect/>
          </a:stretch>
        </p:blipFill>
        <p:spPr>
          <a:xfrm>
            <a:off x="309591" y="0"/>
            <a:ext cx="6870192" cy="6858000"/>
          </a:xfrm>
          <a:prstGeom prst="rect">
            <a:avLst/>
          </a:prstGeom>
        </p:spPr>
      </p:pic>
      <p:grpSp>
        <p:nvGrpSpPr>
          <p:cNvPr id="7" name="Group 6">
            <a:extLst>
              <a:ext uri="{FF2B5EF4-FFF2-40B4-BE49-F238E27FC236}">
                <a16:creationId xmlns:a16="http://schemas.microsoft.com/office/drawing/2014/main" id="{F1FB51F7-7280-C306-E835-D7F9A66C571B}"/>
              </a:ext>
            </a:extLst>
          </p:cNvPr>
          <p:cNvGrpSpPr/>
          <p:nvPr/>
        </p:nvGrpSpPr>
        <p:grpSpPr>
          <a:xfrm>
            <a:off x="4744865" y="4527573"/>
            <a:ext cx="1733744" cy="1971362"/>
            <a:chOff x="5321808" y="4479398"/>
            <a:chExt cx="1733744" cy="1971362"/>
          </a:xfrm>
        </p:grpSpPr>
        <p:sp>
          <p:nvSpPr>
            <p:cNvPr id="8" name="TextBox 7">
              <a:extLst>
                <a:ext uri="{FF2B5EF4-FFF2-40B4-BE49-F238E27FC236}">
                  <a16:creationId xmlns:a16="http://schemas.microsoft.com/office/drawing/2014/main" id="{30C00FC6-F573-9FBF-E5F2-AD8C0C971452}"/>
                </a:ext>
              </a:extLst>
            </p:cNvPr>
            <p:cNvSpPr txBox="1"/>
            <p:nvPr/>
          </p:nvSpPr>
          <p:spPr>
            <a:xfrm>
              <a:off x="5321808" y="4479398"/>
              <a:ext cx="1733744" cy="523220"/>
            </a:xfrm>
            <a:prstGeom prst="rect">
              <a:avLst/>
            </a:prstGeom>
            <a:noFill/>
          </p:spPr>
          <p:txBody>
            <a:bodyPr wrap="none" rtlCol="0">
              <a:spAutoFit/>
            </a:bodyPr>
            <a:lstStyle/>
            <a:p>
              <a:r>
                <a:rPr lang="en-GB" sz="2800" b="1">
                  <a:solidFill>
                    <a:srgbClr val="FF0000"/>
                  </a:solidFill>
                </a:rPr>
                <a:t>Moor gate</a:t>
              </a:r>
            </a:p>
          </p:txBody>
        </p:sp>
        <p:sp>
          <p:nvSpPr>
            <p:cNvPr id="9" name="TextBox 8">
              <a:extLst>
                <a:ext uri="{FF2B5EF4-FFF2-40B4-BE49-F238E27FC236}">
                  <a16:creationId xmlns:a16="http://schemas.microsoft.com/office/drawing/2014/main" id="{DDD2E670-15CB-E750-04BD-C1947C5DC1EC}"/>
                </a:ext>
              </a:extLst>
            </p:cNvPr>
            <p:cNvSpPr txBox="1"/>
            <p:nvPr/>
          </p:nvSpPr>
          <p:spPr>
            <a:xfrm>
              <a:off x="5321808" y="5927540"/>
              <a:ext cx="352982" cy="523220"/>
            </a:xfrm>
            <a:prstGeom prst="rect">
              <a:avLst/>
            </a:prstGeom>
            <a:noFill/>
          </p:spPr>
          <p:txBody>
            <a:bodyPr wrap="none" rtlCol="0">
              <a:spAutoFit/>
            </a:bodyPr>
            <a:lstStyle/>
            <a:p>
              <a:r>
                <a:rPr lang="en-GB" sz="2800">
                  <a:solidFill>
                    <a:srgbClr val="FF0000"/>
                  </a:solidFill>
                </a:rPr>
                <a:t>Z</a:t>
              </a:r>
            </a:p>
          </p:txBody>
        </p:sp>
        <p:sp>
          <p:nvSpPr>
            <p:cNvPr id="10" name="TextBox 9">
              <a:extLst>
                <a:ext uri="{FF2B5EF4-FFF2-40B4-BE49-F238E27FC236}">
                  <a16:creationId xmlns:a16="http://schemas.microsoft.com/office/drawing/2014/main" id="{A128CC45-CFC7-F3B9-CD16-DFF38F05CD76}"/>
                </a:ext>
              </a:extLst>
            </p:cNvPr>
            <p:cNvSpPr txBox="1"/>
            <p:nvPr/>
          </p:nvSpPr>
          <p:spPr>
            <a:xfrm>
              <a:off x="5631624" y="5416244"/>
              <a:ext cx="359394" cy="523220"/>
            </a:xfrm>
            <a:prstGeom prst="rect">
              <a:avLst/>
            </a:prstGeom>
            <a:noFill/>
          </p:spPr>
          <p:txBody>
            <a:bodyPr wrap="none" rtlCol="0">
              <a:spAutoFit/>
            </a:bodyPr>
            <a:lstStyle/>
            <a:p>
              <a:r>
                <a:rPr lang="en-GB" sz="2800">
                  <a:solidFill>
                    <a:srgbClr val="FF0000"/>
                  </a:solidFill>
                </a:rPr>
                <a:t>Y</a:t>
              </a:r>
            </a:p>
          </p:txBody>
        </p:sp>
      </p:grpSp>
    </p:spTree>
    <p:extLst>
      <p:ext uri="{BB962C8B-B14F-4D97-AF65-F5344CB8AC3E}">
        <p14:creationId xmlns:p14="http://schemas.microsoft.com/office/powerpoint/2010/main" val="42300578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69F00-D586-E2C8-4B19-6B6BAAE0BE3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4EF6F8D-B0E8-5E21-564E-D08EB126C5DD}"/>
              </a:ext>
            </a:extLst>
          </p:cNvPr>
          <p:cNvSpPr>
            <a:spLocks noGrp="1"/>
          </p:cNvSpPr>
          <p:nvPr>
            <p:ph idx="1"/>
          </p:nvPr>
        </p:nvSpPr>
        <p:spPr>
          <a:xfrm>
            <a:off x="129433" y="1018406"/>
            <a:ext cx="8885134" cy="3453619"/>
          </a:xfrm>
          <a:ln w="50800">
            <a:solidFill>
              <a:srgbClr val="EF7A12"/>
            </a:solidFill>
          </a:ln>
        </p:spPr>
        <p:txBody>
          <a:bodyPr anchor="ctr"/>
          <a:lstStyle/>
          <a:p>
            <a:pPr algn="ctr"/>
            <a:r>
              <a:rPr lang="en-GB" sz="2000" b="1"/>
              <a:t>TRAFFIC MANAGEMENT MEASURES</a:t>
            </a:r>
          </a:p>
          <a:p>
            <a:pPr marL="342900" indent="-342900">
              <a:buClr>
                <a:srgbClr val="EF7A12"/>
              </a:buClr>
              <a:buFont typeface="Arial" panose="020B0604020202020204" pitchFamily="34" charset="0"/>
              <a:buChar char="•"/>
            </a:pPr>
            <a:r>
              <a:rPr lang="en-US" sz="2000"/>
              <a:t>Manned Vehicle Control Point (VCP) established at Moor Gate. </a:t>
            </a:r>
          </a:p>
          <a:p>
            <a:pPr marL="342900" indent="-342900">
              <a:buClr>
                <a:srgbClr val="EF7A12"/>
              </a:buClr>
              <a:buFont typeface="Arial" panose="020B0604020202020204" pitchFamily="34" charset="0"/>
              <a:buChar char="•"/>
            </a:pPr>
            <a:r>
              <a:rPr lang="en-US" sz="2000">
                <a:solidFill>
                  <a:srgbClr val="000000"/>
                </a:solidFill>
              </a:rPr>
              <a:t>No Parking Zone enforced between Moor Gate and the VCP.</a:t>
            </a:r>
          </a:p>
          <a:p>
            <a:pPr marL="342900" indent="-342900">
              <a:buClr>
                <a:srgbClr val="EF7A12"/>
              </a:buClr>
              <a:buFont typeface="Arial" panose="020B0604020202020204" pitchFamily="34" charset="0"/>
              <a:buChar char="•"/>
            </a:pPr>
            <a:r>
              <a:rPr lang="en-US" sz="2000">
                <a:solidFill>
                  <a:srgbClr val="000000"/>
                </a:solidFill>
              </a:rPr>
              <a:t>No Team Vehicles permitted beyond the RED Control Point from D-2 onwards.</a:t>
            </a:r>
          </a:p>
          <a:p>
            <a:pPr marL="342900" indent="-342900">
              <a:buClr>
                <a:srgbClr val="EF7A12"/>
              </a:buClr>
              <a:buFont typeface="Arial" panose="020B0604020202020204" pitchFamily="34" charset="0"/>
              <a:buChar char="•"/>
            </a:pPr>
            <a:r>
              <a:rPr lang="en-US" sz="2000">
                <a:solidFill>
                  <a:srgbClr val="000000"/>
                </a:solidFill>
              </a:rPr>
              <a:t>From 0630hrs D-2, vehicles admitted under control of the TMG.</a:t>
            </a:r>
            <a:endParaRPr lang="en-US" sz="2000">
              <a:solidFill>
                <a:prstClr val="black"/>
              </a:solidFill>
            </a:endParaRPr>
          </a:p>
          <a:p>
            <a:pPr marL="342900" indent="-342900">
              <a:buClr>
                <a:srgbClr val="EF7A12"/>
              </a:buClr>
              <a:buFont typeface="Arial" panose="020B0604020202020204" pitchFamily="34" charset="0"/>
              <a:buChar char="•"/>
            </a:pPr>
            <a:r>
              <a:rPr lang="en-US" sz="2000">
                <a:solidFill>
                  <a:srgbClr val="000000"/>
                </a:solidFill>
              </a:rPr>
              <a:t>Additional vehicles released only when capacity permits and under TMG/CSG direction.</a:t>
            </a:r>
          </a:p>
          <a:p>
            <a:pPr marL="342900" indent="-342900">
              <a:buClr>
                <a:srgbClr val="EF7A12"/>
              </a:buClr>
              <a:buFont typeface="Arial" panose="020B0604020202020204" pitchFamily="34" charset="0"/>
              <a:buChar char="•"/>
            </a:pPr>
            <a:r>
              <a:rPr lang="en-US" sz="2000">
                <a:solidFill>
                  <a:srgbClr val="000000"/>
                </a:solidFill>
              </a:rPr>
              <a:t>Vehicle must be manned at all times when on Camp Road</a:t>
            </a:r>
            <a:endParaRPr lang="en-GB" sz="2000"/>
          </a:p>
        </p:txBody>
      </p:sp>
      <p:sp>
        <p:nvSpPr>
          <p:cNvPr id="3" name="Title 2">
            <a:extLst>
              <a:ext uri="{FF2B5EF4-FFF2-40B4-BE49-F238E27FC236}">
                <a16:creationId xmlns:a16="http://schemas.microsoft.com/office/drawing/2014/main" id="{3831A2F1-DDC8-B84B-AD3C-F9843C549295}"/>
              </a:ext>
            </a:extLst>
          </p:cNvPr>
          <p:cNvSpPr>
            <a:spLocks noGrp="1"/>
          </p:cNvSpPr>
          <p:nvPr>
            <p:ph type="ctrTitle"/>
          </p:nvPr>
        </p:nvSpPr>
        <p:spPr>
          <a:xfrm>
            <a:off x="576002" y="256333"/>
            <a:ext cx="2107482" cy="313932"/>
          </a:xfrm>
        </p:spPr>
        <p:txBody>
          <a:bodyPr/>
          <a:lstStyle/>
          <a:p>
            <a:r>
              <a:rPr lang="en-GB"/>
              <a:t>TRAFFIC MANAGEMENT</a:t>
            </a:r>
          </a:p>
        </p:txBody>
      </p:sp>
      <p:sp>
        <p:nvSpPr>
          <p:cNvPr id="4" name="Text Placeholder 3">
            <a:extLst>
              <a:ext uri="{FF2B5EF4-FFF2-40B4-BE49-F238E27FC236}">
                <a16:creationId xmlns:a16="http://schemas.microsoft.com/office/drawing/2014/main" id="{6D9E495D-9599-2B83-1477-D281740C8FC9}"/>
              </a:ext>
            </a:extLst>
          </p:cNvPr>
          <p:cNvSpPr>
            <a:spLocks noGrp="1"/>
          </p:cNvSpPr>
          <p:nvPr>
            <p:ph type="body" sz="quarter" idx="10"/>
          </p:nvPr>
        </p:nvSpPr>
        <p:spPr>
          <a:xfrm>
            <a:off x="576000" y="561128"/>
            <a:ext cx="6452582" cy="405102"/>
          </a:xfrm>
        </p:spPr>
        <p:txBody>
          <a:bodyPr/>
          <a:lstStyle/>
          <a:p>
            <a:pPr defTabSz="685800">
              <a:spcBef>
                <a:spcPts val="750"/>
              </a:spcBef>
              <a:defRPr/>
            </a:pPr>
            <a:r>
              <a:rPr lang="en-GB">
                <a:solidFill>
                  <a:sysClr val="windowText" lastClr="000000"/>
                </a:solidFill>
                <a:latin typeface="Arial Narrow"/>
              </a:rPr>
              <a:t>Moor Gate TRAFFIC Control - Campsite Y &amp; Z  </a:t>
            </a:r>
          </a:p>
        </p:txBody>
      </p:sp>
      <p:pic>
        <p:nvPicPr>
          <p:cNvPr id="6" name="Picture 5">
            <a:extLst>
              <a:ext uri="{FF2B5EF4-FFF2-40B4-BE49-F238E27FC236}">
                <a16:creationId xmlns:a16="http://schemas.microsoft.com/office/drawing/2014/main" id="{0549F141-B5A7-1CDD-00B0-D617277CEDCB}"/>
              </a:ext>
            </a:extLst>
          </p:cNvPr>
          <p:cNvPicPr>
            <a:picLocks noChangeAspect="1"/>
          </p:cNvPicPr>
          <p:nvPr/>
        </p:nvPicPr>
        <p:blipFill>
          <a:blip r:embed="rId3"/>
          <a:srcRect l="2128" r="-1"/>
          <a:stretch>
            <a:fillRect/>
          </a:stretch>
        </p:blipFill>
        <p:spPr>
          <a:xfrm>
            <a:off x="1298505" y="4498848"/>
            <a:ext cx="7179525" cy="2456392"/>
          </a:xfrm>
          <a:prstGeom prst="rect">
            <a:avLst/>
          </a:prstGeom>
          <a:effectLst>
            <a:softEdge rad="127000"/>
          </a:effectLst>
        </p:spPr>
      </p:pic>
      <p:sp>
        <p:nvSpPr>
          <p:cNvPr id="8" name="Oval 7">
            <a:extLst>
              <a:ext uri="{FF2B5EF4-FFF2-40B4-BE49-F238E27FC236}">
                <a16:creationId xmlns:a16="http://schemas.microsoft.com/office/drawing/2014/main" id="{62559535-7528-2308-D66E-1B6FB95763C6}"/>
              </a:ext>
            </a:extLst>
          </p:cNvPr>
          <p:cNvSpPr/>
          <p:nvPr/>
        </p:nvSpPr>
        <p:spPr>
          <a:xfrm>
            <a:off x="7739014" y="1774129"/>
            <a:ext cx="325994" cy="274127"/>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 name="Oval 9">
            <a:extLst>
              <a:ext uri="{FF2B5EF4-FFF2-40B4-BE49-F238E27FC236}">
                <a16:creationId xmlns:a16="http://schemas.microsoft.com/office/drawing/2014/main" id="{BAF3F2A0-B7A7-1F68-ABAD-01C18CB2F8DC}"/>
              </a:ext>
            </a:extLst>
          </p:cNvPr>
          <p:cNvSpPr/>
          <p:nvPr/>
        </p:nvSpPr>
        <p:spPr>
          <a:xfrm>
            <a:off x="7845495" y="5416244"/>
            <a:ext cx="325994" cy="274127"/>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Oval 11">
            <a:extLst>
              <a:ext uri="{FF2B5EF4-FFF2-40B4-BE49-F238E27FC236}">
                <a16:creationId xmlns:a16="http://schemas.microsoft.com/office/drawing/2014/main" id="{98E0AC68-8CA6-B61F-8284-60145F42FBF9}"/>
              </a:ext>
            </a:extLst>
          </p:cNvPr>
          <p:cNvSpPr/>
          <p:nvPr/>
        </p:nvSpPr>
        <p:spPr>
          <a:xfrm>
            <a:off x="7501156" y="2182631"/>
            <a:ext cx="325994" cy="27412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Oval 18">
            <a:extLst>
              <a:ext uri="{FF2B5EF4-FFF2-40B4-BE49-F238E27FC236}">
                <a16:creationId xmlns:a16="http://schemas.microsoft.com/office/drawing/2014/main" id="{98D8FFB2-C982-C3D2-55DC-99D52680B34E}"/>
              </a:ext>
            </a:extLst>
          </p:cNvPr>
          <p:cNvSpPr/>
          <p:nvPr/>
        </p:nvSpPr>
        <p:spPr>
          <a:xfrm>
            <a:off x="3383308" y="5142117"/>
            <a:ext cx="325994" cy="27412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Oval 20">
            <a:extLst>
              <a:ext uri="{FF2B5EF4-FFF2-40B4-BE49-F238E27FC236}">
                <a16:creationId xmlns:a16="http://schemas.microsoft.com/office/drawing/2014/main" id="{977B0FD9-DF8A-0569-A64F-0D58878B4C1F}"/>
              </a:ext>
            </a:extLst>
          </p:cNvPr>
          <p:cNvSpPr/>
          <p:nvPr/>
        </p:nvSpPr>
        <p:spPr>
          <a:xfrm>
            <a:off x="3049793" y="5565467"/>
            <a:ext cx="325994" cy="27412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Tree>
    <p:extLst>
      <p:ext uri="{BB962C8B-B14F-4D97-AF65-F5344CB8AC3E}">
        <p14:creationId xmlns:p14="http://schemas.microsoft.com/office/powerpoint/2010/main" val="2769671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9" grpId="0" animBg="1"/>
      <p:bldP spid="21"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ADB65-1A84-440F-7577-736D716BABA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50C3AEB-CD84-0DC0-9145-DCE2685865D1}"/>
              </a:ext>
            </a:extLst>
          </p:cNvPr>
          <p:cNvSpPr>
            <a:spLocks noGrp="1"/>
          </p:cNvSpPr>
          <p:nvPr>
            <p:ph idx="1"/>
          </p:nvPr>
        </p:nvSpPr>
        <p:spPr>
          <a:xfrm>
            <a:off x="751405" y="1176750"/>
            <a:ext cx="7726623" cy="2484324"/>
          </a:xfrm>
          <a:ln w="50800">
            <a:solidFill>
              <a:srgbClr val="EF7A12"/>
            </a:solidFill>
          </a:ln>
        </p:spPr>
        <p:txBody>
          <a:bodyPr anchor="ctr"/>
          <a:lstStyle/>
          <a:p>
            <a:pPr algn="ctr"/>
            <a:r>
              <a:rPr lang="en-GB" sz="2000" b="1"/>
              <a:t>WHY THESE MEASURES</a:t>
            </a:r>
          </a:p>
          <a:p>
            <a:pPr marL="342900" indent="-342900">
              <a:buClr>
                <a:srgbClr val="EF7A12"/>
              </a:buClr>
              <a:buFont typeface="Arial" panose="020B0604020202020204" pitchFamily="34" charset="0"/>
              <a:buChar char="•"/>
            </a:pPr>
            <a:r>
              <a:rPr lang="en-US" sz="2000">
                <a:solidFill>
                  <a:srgbClr val="000000"/>
                </a:solidFill>
              </a:rPr>
              <a:t>Mitigates vehicle and pedestrian collision risks </a:t>
            </a:r>
          </a:p>
          <a:p>
            <a:pPr marL="342900" indent="-342900">
              <a:buClr>
                <a:srgbClr val="EF7A12"/>
              </a:buClr>
              <a:buFont typeface="Arial" panose="020B0604020202020204" pitchFamily="34" charset="0"/>
              <a:buChar char="•"/>
            </a:pPr>
            <a:r>
              <a:rPr lang="en-US" sz="2000">
                <a:solidFill>
                  <a:srgbClr val="000000"/>
                </a:solidFill>
              </a:rPr>
              <a:t>Preserves emergency access routes</a:t>
            </a:r>
            <a:endParaRPr lang="en-US" sz="2000">
              <a:solidFill>
                <a:prstClr val="black"/>
              </a:solidFill>
            </a:endParaRPr>
          </a:p>
          <a:p>
            <a:pPr marL="342900" indent="-342900">
              <a:buClr>
                <a:srgbClr val="EF7A12"/>
              </a:buClr>
              <a:buFont typeface="Arial" panose="020B0604020202020204" pitchFamily="34" charset="0"/>
              <a:buChar char="•"/>
            </a:pPr>
            <a:r>
              <a:rPr lang="en-US" sz="2000">
                <a:solidFill>
                  <a:srgbClr val="000000"/>
                </a:solidFill>
              </a:rPr>
              <a:t>Prevents congestion at Moor Gate</a:t>
            </a:r>
            <a:endParaRPr lang="en-US" sz="2000">
              <a:solidFill>
                <a:prstClr val="black"/>
              </a:solidFill>
            </a:endParaRPr>
          </a:p>
          <a:p>
            <a:pPr marL="342900" indent="-342900">
              <a:buClr>
                <a:srgbClr val="EF7A12"/>
              </a:buClr>
              <a:buFont typeface="Arial" panose="020B0604020202020204" pitchFamily="34" charset="0"/>
              <a:buChar char="•"/>
            </a:pPr>
            <a:r>
              <a:rPr lang="en-US" sz="2000">
                <a:solidFill>
                  <a:srgbClr val="000000"/>
                </a:solidFill>
              </a:rPr>
              <a:t>Improves coordination of staff, volunteers and support agencies</a:t>
            </a:r>
            <a:endParaRPr lang="en-US" sz="2000">
              <a:solidFill>
                <a:prstClr val="black"/>
              </a:solidFill>
            </a:endParaRPr>
          </a:p>
          <a:p>
            <a:pPr marL="342900" indent="-342900">
              <a:buClr>
                <a:srgbClr val="EF7A12"/>
              </a:buClr>
              <a:buFont typeface="Arial" panose="020B0604020202020204" pitchFamily="34" charset="0"/>
              <a:buChar char="•"/>
            </a:pPr>
            <a:r>
              <a:rPr lang="en-US" sz="2000">
                <a:solidFill>
                  <a:srgbClr val="000000"/>
                </a:solidFill>
              </a:rPr>
              <a:t>Enhances safety during peak arrival periods</a:t>
            </a:r>
            <a:endParaRPr lang="en-GB" sz="2000" b="1"/>
          </a:p>
        </p:txBody>
      </p:sp>
      <p:sp>
        <p:nvSpPr>
          <p:cNvPr id="3" name="Title 2">
            <a:extLst>
              <a:ext uri="{FF2B5EF4-FFF2-40B4-BE49-F238E27FC236}">
                <a16:creationId xmlns:a16="http://schemas.microsoft.com/office/drawing/2014/main" id="{D39794B3-62D9-146F-40EE-EE2A68D3F5E3}"/>
              </a:ext>
            </a:extLst>
          </p:cNvPr>
          <p:cNvSpPr>
            <a:spLocks noGrp="1"/>
          </p:cNvSpPr>
          <p:nvPr>
            <p:ph type="ctrTitle"/>
          </p:nvPr>
        </p:nvSpPr>
        <p:spPr>
          <a:xfrm>
            <a:off x="576002" y="256333"/>
            <a:ext cx="2107482" cy="313932"/>
          </a:xfrm>
        </p:spPr>
        <p:txBody>
          <a:bodyPr/>
          <a:lstStyle/>
          <a:p>
            <a:r>
              <a:rPr lang="en-GB"/>
              <a:t>TRAFFIC MANAGEMENT</a:t>
            </a:r>
          </a:p>
        </p:txBody>
      </p:sp>
      <p:sp>
        <p:nvSpPr>
          <p:cNvPr id="4" name="Text Placeholder 3">
            <a:extLst>
              <a:ext uri="{FF2B5EF4-FFF2-40B4-BE49-F238E27FC236}">
                <a16:creationId xmlns:a16="http://schemas.microsoft.com/office/drawing/2014/main" id="{4F40D5C1-9690-39B4-B586-BFD3767C3C90}"/>
              </a:ext>
            </a:extLst>
          </p:cNvPr>
          <p:cNvSpPr>
            <a:spLocks noGrp="1"/>
          </p:cNvSpPr>
          <p:nvPr>
            <p:ph type="body" sz="quarter" idx="10"/>
          </p:nvPr>
        </p:nvSpPr>
        <p:spPr>
          <a:xfrm>
            <a:off x="576000" y="561128"/>
            <a:ext cx="6452582" cy="405102"/>
          </a:xfrm>
        </p:spPr>
        <p:txBody>
          <a:bodyPr/>
          <a:lstStyle/>
          <a:p>
            <a:pPr defTabSz="685800">
              <a:spcBef>
                <a:spcPts val="750"/>
              </a:spcBef>
              <a:defRPr/>
            </a:pPr>
            <a:r>
              <a:rPr lang="en-GB">
                <a:solidFill>
                  <a:sysClr val="windowText" lastClr="000000"/>
                </a:solidFill>
                <a:latin typeface="Arial Narrow"/>
              </a:rPr>
              <a:t>Moor Gate TRAFFIC Control - Campsite Y &amp; Z  </a:t>
            </a:r>
          </a:p>
        </p:txBody>
      </p:sp>
      <p:pic>
        <p:nvPicPr>
          <p:cNvPr id="6" name="Picture 5">
            <a:extLst>
              <a:ext uri="{FF2B5EF4-FFF2-40B4-BE49-F238E27FC236}">
                <a16:creationId xmlns:a16="http://schemas.microsoft.com/office/drawing/2014/main" id="{9F2CDE4F-4FF9-0474-57DC-59AA4EA905C3}"/>
              </a:ext>
            </a:extLst>
          </p:cNvPr>
          <p:cNvPicPr>
            <a:picLocks noChangeAspect="1"/>
          </p:cNvPicPr>
          <p:nvPr/>
        </p:nvPicPr>
        <p:blipFill>
          <a:blip r:embed="rId3"/>
          <a:srcRect l="2128" r="-1"/>
          <a:stretch>
            <a:fillRect/>
          </a:stretch>
        </p:blipFill>
        <p:spPr>
          <a:xfrm>
            <a:off x="1518126" y="3871594"/>
            <a:ext cx="6193183" cy="2910173"/>
          </a:xfrm>
          <a:prstGeom prst="rect">
            <a:avLst/>
          </a:prstGeom>
          <a:effectLst>
            <a:softEdge rad="127000"/>
          </a:effectLst>
        </p:spPr>
      </p:pic>
      <p:sp>
        <p:nvSpPr>
          <p:cNvPr id="10" name="Oval 9">
            <a:extLst>
              <a:ext uri="{FF2B5EF4-FFF2-40B4-BE49-F238E27FC236}">
                <a16:creationId xmlns:a16="http://schemas.microsoft.com/office/drawing/2014/main" id="{32217172-D8EF-B356-7CDA-40D8E20ED662}"/>
              </a:ext>
            </a:extLst>
          </p:cNvPr>
          <p:cNvSpPr/>
          <p:nvPr/>
        </p:nvSpPr>
        <p:spPr>
          <a:xfrm>
            <a:off x="6784791" y="5690370"/>
            <a:ext cx="325994" cy="274127"/>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Oval 18">
            <a:extLst>
              <a:ext uri="{FF2B5EF4-FFF2-40B4-BE49-F238E27FC236}">
                <a16:creationId xmlns:a16="http://schemas.microsoft.com/office/drawing/2014/main" id="{8D29611D-A69D-49B3-565F-A22B8F106CD8}"/>
              </a:ext>
            </a:extLst>
          </p:cNvPr>
          <p:cNvSpPr/>
          <p:nvPr/>
        </p:nvSpPr>
        <p:spPr>
          <a:xfrm>
            <a:off x="3351184" y="4968778"/>
            <a:ext cx="325994" cy="27412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1" name="Oval 20">
            <a:extLst>
              <a:ext uri="{FF2B5EF4-FFF2-40B4-BE49-F238E27FC236}">
                <a16:creationId xmlns:a16="http://schemas.microsoft.com/office/drawing/2014/main" id="{83EB8CDB-F7A2-7AB1-AEFA-A969A18E2A41}"/>
              </a:ext>
            </a:extLst>
          </p:cNvPr>
          <p:cNvSpPr/>
          <p:nvPr/>
        </p:nvSpPr>
        <p:spPr>
          <a:xfrm>
            <a:off x="2833233" y="5583636"/>
            <a:ext cx="325994" cy="27412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Tree>
    <p:extLst>
      <p:ext uri="{BB962C8B-B14F-4D97-AF65-F5344CB8AC3E}">
        <p14:creationId xmlns:p14="http://schemas.microsoft.com/office/powerpoint/2010/main" val="3092473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713ED-3612-DF63-1C7F-59D0CDDAF5F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4052153-B424-96BD-EA2F-5E939D5A0BB5}"/>
              </a:ext>
            </a:extLst>
          </p:cNvPr>
          <p:cNvSpPr>
            <a:spLocks noGrp="1"/>
          </p:cNvSpPr>
          <p:nvPr>
            <p:ph type="ctrTitle"/>
          </p:nvPr>
        </p:nvSpPr>
        <p:spPr>
          <a:xfrm>
            <a:off x="576002" y="256333"/>
            <a:ext cx="2107482" cy="313932"/>
          </a:xfrm>
        </p:spPr>
        <p:txBody>
          <a:bodyPr/>
          <a:lstStyle/>
          <a:p>
            <a:r>
              <a:rPr lang="en-GB"/>
              <a:t>TRAFFIC MANAGEMENT</a:t>
            </a:r>
          </a:p>
        </p:txBody>
      </p:sp>
      <p:sp>
        <p:nvSpPr>
          <p:cNvPr id="4" name="Text Placeholder 3">
            <a:extLst>
              <a:ext uri="{FF2B5EF4-FFF2-40B4-BE49-F238E27FC236}">
                <a16:creationId xmlns:a16="http://schemas.microsoft.com/office/drawing/2014/main" id="{41B314A3-C151-B133-3D6F-40540EA7B98A}"/>
              </a:ext>
            </a:extLst>
          </p:cNvPr>
          <p:cNvSpPr>
            <a:spLocks noGrp="1"/>
          </p:cNvSpPr>
          <p:nvPr>
            <p:ph type="body" sz="quarter" idx="10"/>
          </p:nvPr>
        </p:nvSpPr>
        <p:spPr>
          <a:xfrm>
            <a:off x="576000" y="561128"/>
            <a:ext cx="6452582" cy="405102"/>
          </a:xfrm>
        </p:spPr>
        <p:txBody>
          <a:bodyPr/>
          <a:lstStyle/>
          <a:p>
            <a:pPr defTabSz="685800">
              <a:spcBef>
                <a:spcPts val="750"/>
              </a:spcBef>
              <a:defRPr/>
            </a:pPr>
            <a:r>
              <a:rPr lang="en-GB">
                <a:solidFill>
                  <a:sysClr val="windowText" lastClr="000000"/>
                </a:solidFill>
                <a:latin typeface="Arial Narrow"/>
              </a:rPr>
              <a:t>Moor Gate TRAFFIC Control - Campsite Y &amp; Z  </a:t>
            </a:r>
          </a:p>
        </p:txBody>
      </p:sp>
      <p:pic>
        <p:nvPicPr>
          <p:cNvPr id="11" name="Picture 10">
            <a:extLst>
              <a:ext uri="{FF2B5EF4-FFF2-40B4-BE49-F238E27FC236}">
                <a16:creationId xmlns:a16="http://schemas.microsoft.com/office/drawing/2014/main" id="{E443A832-46DB-7A17-09AE-25437C03068D}"/>
              </a:ext>
            </a:extLst>
          </p:cNvPr>
          <p:cNvPicPr>
            <a:picLocks noChangeAspect="1"/>
          </p:cNvPicPr>
          <p:nvPr/>
        </p:nvPicPr>
        <p:blipFill>
          <a:blip r:embed="rId3"/>
          <a:stretch>
            <a:fillRect/>
          </a:stretch>
        </p:blipFill>
        <p:spPr>
          <a:xfrm>
            <a:off x="3300984" y="1156644"/>
            <a:ext cx="5760720" cy="5435879"/>
          </a:xfrm>
          <a:prstGeom prst="rect">
            <a:avLst/>
          </a:prstGeom>
        </p:spPr>
      </p:pic>
      <p:sp>
        <p:nvSpPr>
          <p:cNvPr id="13" name="Oval 12">
            <a:extLst>
              <a:ext uri="{FF2B5EF4-FFF2-40B4-BE49-F238E27FC236}">
                <a16:creationId xmlns:a16="http://schemas.microsoft.com/office/drawing/2014/main" id="{0F8CC1F3-5690-FBA9-182F-D7E07295619B}"/>
              </a:ext>
            </a:extLst>
          </p:cNvPr>
          <p:cNvSpPr/>
          <p:nvPr/>
        </p:nvSpPr>
        <p:spPr>
          <a:xfrm>
            <a:off x="7331540" y="4579878"/>
            <a:ext cx="234625" cy="257771"/>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Oval 13">
            <a:extLst>
              <a:ext uri="{FF2B5EF4-FFF2-40B4-BE49-F238E27FC236}">
                <a16:creationId xmlns:a16="http://schemas.microsoft.com/office/drawing/2014/main" id="{BD220D6E-345E-5938-91A8-5DA565E0534B}"/>
              </a:ext>
            </a:extLst>
          </p:cNvPr>
          <p:cNvSpPr/>
          <p:nvPr/>
        </p:nvSpPr>
        <p:spPr>
          <a:xfrm flipH="1" flipV="1">
            <a:off x="7270510" y="4842854"/>
            <a:ext cx="122061" cy="257771"/>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5" name="Oval 14">
            <a:extLst>
              <a:ext uri="{FF2B5EF4-FFF2-40B4-BE49-F238E27FC236}">
                <a16:creationId xmlns:a16="http://schemas.microsoft.com/office/drawing/2014/main" id="{9BDA109B-AE66-14C3-FAFA-81FA20D684ED}"/>
              </a:ext>
            </a:extLst>
          </p:cNvPr>
          <p:cNvSpPr/>
          <p:nvPr/>
        </p:nvSpPr>
        <p:spPr>
          <a:xfrm flipH="1" flipV="1">
            <a:off x="7435137" y="4887705"/>
            <a:ext cx="122061" cy="257771"/>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Content Placeholder 1">
            <a:extLst>
              <a:ext uri="{FF2B5EF4-FFF2-40B4-BE49-F238E27FC236}">
                <a16:creationId xmlns:a16="http://schemas.microsoft.com/office/drawing/2014/main" id="{BCC281C0-C69D-2731-E025-5AF7D7553F2F}"/>
              </a:ext>
            </a:extLst>
          </p:cNvPr>
          <p:cNvSpPr>
            <a:spLocks noGrp="1"/>
          </p:cNvSpPr>
          <p:nvPr>
            <p:ph idx="1"/>
          </p:nvPr>
        </p:nvSpPr>
        <p:spPr>
          <a:xfrm>
            <a:off x="171401" y="1066814"/>
            <a:ext cx="2955989" cy="5791186"/>
          </a:xfrm>
          <a:ln w="50800">
            <a:solidFill>
              <a:srgbClr val="EF7A12"/>
            </a:solidFill>
          </a:ln>
        </p:spPr>
        <p:txBody>
          <a:bodyPr anchor="ctr"/>
          <a:lstStyle/>
          <a:p>
            <a:pPr algn="ctr">
              <a:buClr>
                <a:srgbClr val="EF7A12"/>
              </a:buClr>
            </a:pPr>
            <a:r>
              <a:rPr lang="en-US" sz="2000"/>
              <a:t>ADDITIONAL AGREEMENT BY TM</a:t>
            </a:r>
          </a:p>
          <a:p>
            <a:pPr marL="342900" indent="-342900">
              <a:buClr>
                <a:srgbClr val="EF7A12"/>
              </a:buClr>
              <a:buFont typeface="Arial" panose="020B0604020202020204" pitchFamily="34" charset="0"/>
              <a:buChar char="•"/>
            </a:pPr>
            <a:r>
              <a:rPr lang="en-US" sz="2000"/>
              <a:t>Team vehicles are to remain occupied at all times whilst awaiting access.</a:t>
            </a:r>
          </a:p>
          <a:p>
            <a:pPr marL="342900" indent="-342900">
              <a:buClr>
                <a:srgbClr val="EF7A12"/>
              </a:buClr>
              <a:buFont typeface="Arial" panose="020B0604020202020204" pitchFamily="34" charset="0"/>
              <a:buChar char="•"/>
            </a:pPr>
            <a:r>
              <a:rPr lang="en-US" sz="2000"/>
              <a:t>Vehicles are to park tightly against the left-hand verge between APEX and the Vehicle Control Point.</a:t>
            </a:r>
          </a:p>
          <a:p>
            <a:pPr marL="342900" indent="-342900">
              <a:buClr>
                <a:srgbClr val="EF7A12"/>
              </a:buClr>
              <a:buFont typeface="Arial" panose="020B0604020202020204" pitchFamily="34" charset="0"/>
              <a:buChar char="•"/>
            </a:pPr>
            <a:r>
              <a:rPr lang="en-US" sz="2000"/>
              <a:t>The wall between the campsite Y &amp; Z must NOT be climbed over.</a:t>
            </a:r>
          </a:p>
          <a:p>
            <a:pPr marL="342900" indent="-342900">
              <a:buClr>
                <a:srgbClr val="EF7A12"/>
              </a:buClr>
              <a:buFont typeface="Arial" panose="020B0604020202020204" pitchFamily="34" charset="0"/>
              <a:buChar char="•"/>
            </a:pPr>
            <a:r>
              <a:rPr lang="en-US" sz="2000"/>
              <a:t>Drivers are to comply with all instructions issued by the TMG</a:t>
            </a:r>
            <a:endParaRPr lang="en-GB" sz="2000"/>
          </a:p>
        </p:txBody>
      </p:sp>
      <p:sp>
        <p:nvSpPr>
          <p:cNvPr id="17" name="Oval 16">
            <a:extLst>
              <a:ext uri="{FF2B5EF4-FFF2-40B4-BE49-F238E27FC236}">
                <a16:creationId xmlns:a16="http://schemas.microsoft.com/office/drawing/2014/main" id="{935FF932-2E7C-6E7A-682B-3292A3F6FB88}"/>
              </a:ext>
            </a:extLst>
          </p:cNvPr>
          <p:cNvSpPr/>
          <p:nvPr/>
        </p:nvSpPr>
        <p:spPr>
          <a:xfrm>
            <a:off x="7159752" y="1243584"/>
            <a:ext cx="493776" cy="468940"/>
          </a:xfrm>
          <a:prstGeom prst="ellipse">
            <a:avLst/>
          </a:prstGeom>
          <a:noFill/>
          <a:ln w="76200">
            <a:solidFill>
              <a:srgbClr val="EF7A1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8BC4C065-95A3-FF97-5EAB-1674F5F79F63}"/>
              </a:ext>
            </a:extLst>
          </p:cNvPr>
          <p:cNvSpPr txBox="1"/>
          <p:nvPr/>
        </p:nvSpPr>
        <p:spPr>
          <a:xfrm>
            <a:off x="7653528" y="1293388"/>
            <a:ext cx="950976" cy="400110"/>
          </a:xfrm>
          <a:prstGeom prst="rect">
            <a:avLst/>
          </a:prstGeom>
          <a:noFill/>
        </p:spPr>
        <p:txBody>
          <a:bodyPr wrap="square" rtlCol="0">
            <a:spAutoFit/>
          </a:bodyPr>
          <a:lstStyle/>
          <a:p>
            <a:r>
              <a:rPr lang="en-GB" sz="2000" b="1">
                <a:solidFill>
                  <a:srgbClr val="EF7A12"/>
                </a:solidFill>
              </a:rPr>
              <a:t>APEX</a:t>
            </a:r>
          </a:p>
        </p:txBody>
      </p:sp>
      <p:grpSp>
        <p:nvGrpSpPr>
          <p:cNvPr id="5" name="Group 4">
            <a:extLst>
              <a:ext uri="{FF2B5EF4-FFF2-40B4-BE49-F238E27FC236}">
                <a16:creationId xmlns:a16="http://schemas.microsoft.com/office/drawing/2014/main" id="{C8B423E2-3FAD-DCC1-54E8-1A41BECE35AD}"/>
              </a:ext>
            </a:extLst>
          </p:cNvPr>
          <p:cNvGrpSpPr/>
          <p:nvPr/>
        </p:nvGrpSpPr>
        <p:grpSpPr>
          <a:xfrm>
            <a:off x="0" y="1013519"/>
            <a:ext cx="9144000" cy="5976217"/>
            <a:chOff x="0" y="1013519"/>
            <a:chExt cx="9144000" cy="5976217"/>
          </a:xfrm>
        </p:grpSpPr>
        <p:grpSp>
          <p:nvGrpSpPr>
            <p:cNvPr id="35" name="Group 34">
              <a:extLst>
                <a:ext uri="{FF2B5EF4-FFF2-40B4-BE49-F238E27FC236}">
                  <a16:creationId xmlns:a16="http://schemas.microsoft.com/office/drawing/2014/main" id="{7CB8DE3B-25AD-3921-C4C6-63BE628B6198}"/>
                </a:ext>
              </a:extLst>
            </p:cNvPr>
            <p:cNvGrpSpPr/>
            <p:nvPr/>
          </p:nvGrpSpPr>
          <p:grpSpPr>
            <a:xfrm>
              <a:off x="0" y="1013519"/>
              <a:ext cx="9144000" cy="5976217"/>
              <a:chOff x="0" y="1013519"/>
              <a:chExt cx="9144000" cy="5976217"/>
            </a:xfrm>
          </p:grpSpPr>
          <p:pic>
            <p:nvPicPr>
              <p:cNvPr id="22" name="Picture 21">
                <a:extLst>
                  <a:ext uri="{FF2B5EF4-FFF2-40B4-BE49-F238E27FC236}">
                    <a16:creationId xmlns:a16="http://schemas.microsoft.com/office/drawing/2014/main" id="{D6FB210E-76B6-A417-188A-194C53D0DB14}"/>
                  </a:ext>
                </a:extLst>
              </p:cNvPr>
              <p:cNvPicPr>
                <a:picLocks noChangeAspect="1"/>
              </p:cNvPicPr>
              <p:nvPr/>
            </p:nvPicPr>
            <p:blipFill>
              <a:blip r:embed="rId4"/>
              <a:stretch>
                <a:fillRect/>
              </a:stretch>
            </p:blipFill>
            <p:spPr>
              <a:xfrm>
                <a:off x="0" y="1013519"/>
                <a:ext cx="9144000" cy="5897776"/>
              </a:xfrm>
              <a:prstGeom prst="rect">
                <a:avLst/>
              </a:prstGeom>
            </p:spPr>
          </p:pic>
          <p:sp>
            <p:nvSpPr>
              <p:cNvPr id="24" name="Oval 23">
                <a:extLst>
                  <a:ext uri="{FF2B5EF4-FFF2-40B4-BE49-F238E27FC236}">
                    <a16:creationId xmlns:a16="http://schemas.microsoft.com/office/drawing/2014/main" id="{B1317315-90E8-5F67-F92E-9F8082F8A00F}"/>
                  </a:ext>
                </a:extLst>
              </p:cNvPr>
              <p:cNvSpPr/>
              <p:nvPr/>
            </p:nvSpPr>
            <p:spPr>
              <a:xfrm>
                <a:off x="6091463" y="1121281"/>
                <a:ext cx="234625" cy="257771"/>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0" name="Rectangle: Rounded Corners 29">
                <a:extLst>
                  <a:ext uri="{FF2B5EF4-FFF2-40B4-BE49-F238E27FC236}">
                    <a16:creationId xmlns:a16="http://schemas.microsoft.com/office/drawing/2014/main" id="{BFB4435C-F491-EB10-83AC-ADE56E1D61F1}"/>
                  </a:ext>
                </a:extLst>
              </p:cNvPr>
              <p:cNvSpPr/>
              <p:nvPr/>
            </p:nvSpPr>
            <p:spPr>
              <a:xfrm rot="895147">
                <a:off x="5734219" y="1987303"/>
                <a:ext cx="392825" cy="5002433"/>
              </a:xfrm>
              <a:prstGeom prst="roundRect">
                <a:avLst/>
              </a:prstGeom>
              <a:noFill/>
              <a:ln w="57150">
                <a:solidFill>
                  <a:srgbClr val="EF7A1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F69DB727-2EFA-4F53-265E-EACADCF7C686}"/>
                  </a:ext>
                </a:extLst>
              </p:cNvPr>
              <p:cNvSpPr/>
              <p:nvPr/>
            </p:nvSpPr>
            <p:spPr>
              <a:xfrm flipH="1" flipV="1">
                <a:off x="5582165" y="1497841"/>
                <a:ext cx="122061" cy="257771"/>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highlight>
                    <a:srgbClr val="EF7A12"/>
                  </a:highlight>
                </a:endParaRPr>
              </a:p>
            </p:txBody>
          </p:sp>
          <p:sp>
            <p:nvSpPr>
              <p:cNvPr id="32" name="Oval 31">
                <a:extLst>
                  <a:ext uri="{FF2B5EF4-FFF2-40B4-BE49-F238E27FC236}">
                    <a16:creationId xmlns:a16="http://schemas.microsoft.com/office/drawing/2014/main" id="{9774D36A-E9BA-B087-CA0F-B99E5FD24285}"/>
                  </a:ext>
                </a:extLst>
              </p:cNvPr>
              <p:cNvSpPr/>
              <p:nvPr/>
            </p:nvSpPr>
            <p:spPr>
              <a:xfrm flipH="1" flipV="1">
                <a:off x="5951114" y="1565821"/>
                <a:ext cx="122061" cy="257771"/>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grpSp>
        <p:sp>
          <p:nvSpPr>
            <p:cNvPr id="2" name="TextBox 1">
              <a:extLst>
                <a:ext uri="{FF2B5EF4-FFF2-40B4-BE49-F238E27FC236}">
                  <a16:creationId xmlns:a16="http://schemas.microsoft.com/office/drawing/2014/main" id="{DB1C81DC-4ABD-E9FB-4072-997F91B77969}"/>
                </a:ext>
              </a:extLst>
            </p:cNvPr>
            <p:cNvSpPr txBox="1"/>
            <p:nvPr/>
          </p:nvSpPr>
          <p:spPr>
            <a:xfrm>
              <a:off x="6141476" y="4428829"/>
              <a:ext cx="2179563" cy="923330"/>
            </a:xfrm>
            <a:prstGeom prst="rect">
              <a:avLst/>
            </a:prstGeom>
            <a:noFill/>
          </p:spPr>
          <p:txBody>
            <a:bodyPr wrap="square" rtlCol="0">
              <a:spAutoFit/>
            </a:bodyPr>
            <a:lstStyle/>
            <a:p>
              <a:r>
                <a:rPr lang="en-GB" b="1">
                  <a:solidFill>
                    <a:schemeClr val="bg1"/>
                  </a:solidFill>
                </a:rPr>
                <a:t>Do NOT climb wall – each year it is being damaged</a:t>
              </a:r>
              <a:endParaRPr lang="en-GB"/>
            </a:p>
          </p:txBody>
        </p:sp>
      </p:grpSp>
    </p:spTree>
    <p:extLst>
      <p:ext uri="{BB962C8B-B14F-4D97-AF65-F5344CB8AC3E}">
        <p14:creationId xmlns:p14="http://schemas.microsoft.com/office/powerpoint/2010/main" val="31014633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714B87-0AEE-3EC7-1ACD-5F3CB36E2A46}"/>
              </a:ext>
            </a:extLst>
          </p:cNvPr>
          <p:cNvSpPr>
            <a:spLocks noGrp="1"/>
          </p:cNvSpPr>
          <p:nvPr>
            <p:ph type="ctrTitle"/>
          </p:nvPr>
        </p:nvSpPr>
        <p:spPr>
          <a:xfrm>
            <a:off x="576000" y="256333"/>
            <a:ext cx="706457" cy="313932"/>
          </a:xfrm>
        </p:spPr>
        <p:txBody>
          <a:bodyPr/>
          <a:lstStyle/>
          <a:p>
            <a:r>
              <a:rPr lang="en-GB"/>
              <a:t>event</a:t>
            </a:r>
          </a:p>
        </p:txBody>
      </p:sp>
      <p:sp>
        <p:nvSpPr>
          <p:cNvPr id="4" name="Text Placeholder 3">
            <a:extLst>
              <a:ext uri="{FF2B5EF4-FFF2-40B4-BE49-F238E27FC236}">
                <a16:creationId xmlns:a16="http://schemas.microsoft.com/office/drawing/2014/main" id="{646150B5-30D1-1EAC-E72B-BB21BE557840}"/>
              </a:ext>
            </a:extLst>
          </p:cNvPr>
          <p:cNvSpPr>
            <a:spLocks noGrp="1"/>
          </p:cNvSpPr>
          <p:nvPr>
            <p:ph type="body" sz="quarter" idx="10"/>
          </p:nvPr>
        </p:nvSpPr>
        <p:spPr>
          <a:xfrm>
            <a:off x="576000" y="561128"/>
            <a:ext cx="1236346" cy="405102"/>
          </a:xfrm>
        </p:spPr>
        <p:txBody>
          <a:bodyPr/>
          <a:lstStyle/>
          <a:p>
            <a:r>
              <a:rPr lang="en-GB"/>
              <a:t>awards</a:t>
            </a:r>
          </a:p>
        </p:txBody>
      </p:sp>
      <p:sp>
        <p:nvSpPr>
          <p:cNvPr id="6" name="Text Placeholder 5">
            <a:extLst>
              <a:ext uri="{FF2B5EF4-FFF2-40B4-BE49-F238E27FC236}">
                <a16:creationId xmlns:a16="http://schemas.microsoft.com/office/drawing/2014/main" id="{90EA0760-5FFF-E7D0-7F3C-8827EBAE44E2}"/>
              </a:ext>
            </a:extLst>
          </p:cNvPr>
          <p:cNvSpPr>
            <a:spLocks noGrp="1"/>
          </p:cNvSpPr>
          <p:nvPr>
            <p:ph type="body" sz="quarter" idx="4294967295"/>
          </p:nvPr>
        </p:nvSpPr>
        <p:spPr>
          <a:xfrm>
            <a:off x="575999" y="6397448"/>
            <a:ext cx="4320000" cy="257175"/>
          </a:xfrm>
          <a:prstGeom prst="rect">
            <a:avLst/>
          </a:prstGeom>
        </p:spPr>
        <p:txBody>
          <a:bodyPr/>
          <a:lstStyle/>
          <a:p>
            <a:endParaRPr lang="en-GB" sz="200"/>
          </a:p>
        </p:txBody>
      </p:sp>
      <p:sp>
        <p:nvSpPr>
          <p:cNvPr id="7" name="Text Placeholder 6">
            <a:extLst>
              <a:ext uri="{FF2B5EF4-FFF2-40B4-BE49-F238E27FC236}">
                <a16:creationId xmlns:a16="http://schemas.microsoft.com/office/drawing/2014/main" id="{271B11DC-42FB-A7FC-0628-17DE0A82ECEB}"/>
              </a:ext>
            </a:extLst>
          </p:cNvPr>
          <p:cNvSpPr>
            <a:spLocks noGrp="1"/>
          </p:cNvSpPr>
          <p:nvPr>
            <p:ph type="body" sz="quarter" idx="4294967295"/>
          </p:nvPr>
        </p:nvSpPr>
        <p:spPr>
          <a:xfrm>
            <a:off x="2654652" y="34608"/>
            <a:ext cx="3833870" cy="216852"/>
          </a:xfrm>
          <a:prstGeom prst="rect">
            <a:avLst/>
          </a:prstGeom>
        </p:spPr>
        <p:txBody>
          <a:bodyPr/>
          <a:lstStyle/>
          <a:p>
            <a:endParaRPr lang="en-GB" sz="200"/>
          </a:p>
        </p:txBody>
      </p:sp>
      <p:sp>
        <p:nvSpPr>
          <p:cNvPr id="8" name="Text Placeholder 7">
            <a:extLst>
              <a:ext uri="{FF2B5EF4-FFF2-40B4-BE49-F238E27FC236}">
                <a16:creationId xmlns:a16="http://schemas.microsoft.com/office/drawing/2014/main" id="{450D2994-F76C-F526-87AF-2F15E115FEB4}"/>
              </a:ext>
            </a:extLst>
          </p:cNvPr>
          <p:cNvSpPr>
            <a:spLocks noGrp="1"/>
          </p:cNvSpPr>
          <p:nvPr>
            <p:ph type="body" sz="quarter" idx="4294967295"/>
          </p:nvPr>
        </p:nvSpPr>
        <p:spPr>
          <a:xfrm>
            <a:off x="2658462" y="6618875"/>
            <a:ext cx="3833870" cy="216852"/>
          </a:xfrm>
          <a:prstGeom prst="rect">
            <a:avLst/>
          </a:prstGeom>
        </p:spPr>
        <p:txBody>
          <a:bodyPr/>
          <a:lstStyle/>
          <a:p>
            <a:endParaRPr lang="en-GB" sz="200"/>
          </a:p>
        </p:txBody>
      </p:sp>
      <p:sp>
        <p:nvSpPr>
          <p:cNvPr id="11" name="Content Placeholder 1">
            <a:extLst>
              <a:ext uri="{FF2B5EF4-FFF2-40B4-BE49-F238E27FC236}">
                <a16:creationId xmlns:a16="http://schemas.microsoft.com/office/drawing/2014/main" id="{8FC09C39-F156-2093-6D41-9EA6C55BD0B6}"/>
              </a:ext>
            </a:extLst>
          </p:cNvPr>
          <p:cNvSpPr>
            <a:spLocks noGrp="1"/>
          </p:cNvSpPr>
          <p:nvPr>
            <p:ph idx="1"/>
          </p:nvPr>
        </p:nvSpPr>
        <p:spPr>
          <a:xfrm>
            <a:off x="783198" y="1080565"/>
            <a:ext cx="7726623" cy="2324393"/>
          </a:xfrm>
          <a:ln w="50800">
            <a:solidFill>
              <a:srgbClr val="EF7A12"/>
            </a:solidFill>
          </a:ln>
        </p:spPr>
        <p:txBody>
          <a:bodyPr anchor="ctr"/>
          <a:lstStyle/>
          <a:p>
            <a:pPr algn="ctr"/>
            <a:r>
              <a:rPr lang="en-GB" sz="2000" b="1"/>
              <a:t>AWARDS PORTAL</a:t>
            </a:r>
          </a:p>
          <a:p>
            <a:pPr marL="342900" indent="-342900">
              <a:buClr>
                <a:srgbClr val="EF7A12"/>
              </a:buClr>
              <a:buFont typeface="Arial" panose="020B0604020202020204" pitchFamily="34" charset="0"/>
              <a:buChar char="•"/>
            </a:pPr>
            <a:r>
              <a:rPr lang="en-US" sz="2000">
                <a:solidFill>
                  <a:srgbClr val="000000"/>
                </a:solidFill>
              </a:rPr>
              <a:t>All awards submitted online via the Awards Portal on the main website.</a:t>
            </a:r>
          </a:p>
          <a:p>
            <a:pPr marL="342900" indent="-342900">
              <a:buClr>
                <a:srgbClr val="EF7A12"/>
              </a:buClr>
              <a:buFont typeface="Arial" panose="020B0604020202020204" pitchFamily="34" charset="0"/>
              <a:buChar char="•"/>
            </a:pPr>
            <a:r>
              <a:rPr lang="en-US" sz="2000">
                <a:solidFill>
                  <a:srgbClr val="000000"/>
                </a:solidFill>
              </a:rPr>
              <a:t>One nomination per entry</a:t>
            </a:r>
          </a:p>
          <a:p>
            <a:pPr marL="342900" indent="-342900">
              <a:buClr>
                <a:srgbClr val="EF7A12"/>
              </a:buClr>
              <a:buFont typeface="Arial" panose="020B0604020202020204" pitchFamily="34" charset="0"/>
              <a:buChar char="•"/>
            </a:pPr>
            <a:r>
              <a:rPr lang="en-US" sz="2000">
                <a:solidFill>
                  <a:srgbClr val="000000"/>
                </a:solidFill>
              </a:rPr>
              <a:t>Opens 01 JAN 27</a:t>
            </a:r>
          </a:p>
          <a:p>
            <a:pPr marL="342900" indent="-342900">
              <a:buClr>
                <a:srgbClr val="EF7A12"/>
              </a:buClr>
              <a:buFont typeface="Arial" panose="020B0604020202020204" pitchFamily="34" charset="0"/>
              <a:buChar char="•"/>
            </a:pPr>
            <a:r>
              <a:rPr lang="en-US" sz="2000">
                <a:solidFill>
                  <a:srgbClr val="000000"/>
                </a:solidFill>
              </a:rPr>
              <a:t>Last submission 30 APR 27</a:t>
            </a:r>
          </a:p>
        </p:txBody>
      </p:sp>
      <p:pic>
        <p:nvPicPr>
          <p:cNvPr id="14" name="Picture 13">
            <a:extLst>
              <a:ext uri="{FF2B5EF4-FFF2-40B4-BE49-F238E27FC236}">
                <a16:creationId xmlns:a16="http://schemas.microsoft.com/office/drawing/2014/main" id="{363D023E-CDF3-CC51-CA0D-2737191B845E}"/>
              </a:ext>
            </a:extLst>
          </p:cNvPr>
          <p:cNvPicPr>
            <a:picLocks noChangeAspect="1"/>
          </p:cNvPicPr>
          <p:nvPr/>
        </p:nvPicPr>
        <p:blipFill>
          <a:blip r:embed="rId4"/>
          <a:stretch>
            <a:fillRect/>
          </a:stretch>
        </p:blipFill>
        <p:spPr>
          <a:xfrm>
            <a:off x="82283" y="3723763"/>
            <a:ext cx="4455590" cy="2796125"/>
          </a:xfrm>
          <a:prstGeom prst="rect">
            <a:avLst/>
          </a:prstGeom>
        </p:spPr>
      </p:pic>
      <p:pic>
        <p:nvPicPr>
          <p:cNvPr id="16" name="Picture 15">
            <a:extLst>
              <a:ext uri="{FF2B5EF4-FFF2-40B4-BE49-F238E27FC236}">
                <a16:creationId xmlns:a16="http://schemas.microsoft.com/office/drawing/2014/main" id="{D8810AC7-3992-7B54-12C8-35982255C0F7}"/>
              </a:ext>
            </a:extLst>
          </p:cNvPr>
          <p:cNvPicPr>
            <a:picLocks noChangeAspect="1"/>
          </p:cNvPicPr>
          <p:nvPr/>
        </p:nvPicPr>
        <p:blipFill>
          <a:blip r:embed="rId5"/>
          <a:stretch>
            <a:fillRect/>
          </a:stretch>
        </p:blipFill>
        <p:spPr>
          <a:xfrm>
            <a:off x="4553420" y="3733098"/>
            <a:ext cx="4571999" cy="2796125"/>
          </a:xfrm>
          <a:prstGeom prst="rect">
            <a:avLst/>
          </a:prstGeom>
        </p:spPr>
      </p:pic>
      <p:pic>
        <p:nvPicPr>
          <p:cNvPr id="18" name="Picture 17">
            <a:extLst>
              <a:ext uri="{FF2B5EF4-FFF2-40B4-BE49-F238E27FC236}">
                <a16:creationId xmlns:a16="http://schemas.microsoft.com/office/drawing/2014/main" id="{9E163E11-CE88-8B43-E89D-699549332DE6}"/>
              </a:ext>
            </a:extLst>
          </p:cNvPr>
          <p:cNvPicPr>
            <a:picLocks noChangeAspect="1"/>
          </p:cNvPicPr>
          <p:nvPr/>
        </p:nvPicPr>
        <p:blipFill>
          <a:blip r:embed="rId6"/>
          <a:stretch>
            <a:fillRect/>
          </a:stretch>
        </p:blipFill>
        <p:spPr>
          <a:xfrm>
            <a:off x="0" y="-161920"/>
            <a:ext cx="9125419" cy="6216970"/>
          </a:xfrm>
          <a:prstGeom prst="rect">
            <a:avLst/>
          </a:prstGeom>
        </p:spPr>
      </p:pic>
      <p:pic>
        <p:nvPicPr>
          <p:cNvPr id="20" name="Picture 19">
            <a:extLst>
              <a:ext uri="{FF2B5EF4-FFF2-40B4-BE49-F238E27FC236}">
                <a16:creationId xmlns:a16="http://schemas.microsoft.com/office/drawing/2014/main" id="{A992AC91-0345-5F0A-49C7-82D7A04504EF}"/>
              </a:ext>
            </a:extLst>
          </p:cNvPr>
          <p:cNvPicPr>
            <a:picLocks noChangeAspect="1"/>
          </p:cNvPicPr>
          <p:nvPr/>
        </p:nvPicPr>
        <p:blipFill>
          <a:blip r:embed="rId7"/>
          <a:stretch>
            <a:fillRect/>
          </a:stretch>
        </p:blipFill>
        <p:spPr>
          <a:xfrm>
            <a:off x="0" y="22273"/>
            <a:ext cx="9144000" cy="6401588"/>
          </a:xfrm>
          <a:prstGeom prst="rect">
            <a:avLst/>
          </a:prstGeom>
        </p:spPr>
      </p:pic>
      <p:grpSp>
        <p:nvGrpSpPr>
          <p:cNvPr id="26" name="Group 25">
            <a:extLst>
              <a:ext uri="{FF2B5EF4-FFF2-40B4-BE49-F238E27FC236}">
                <a16:creationId xmlns:a16="http://schemas.microsoft.com/office/drawing/2014/main" id="{B23BCEA7-EBD6-E3A3-162E-33DC9D479710}"/>
              </a:ext>
            </a:extLst>
          </p:cNvPr>
          <p:cNvGrpSpPr/>
          <p:nvPr/>
        </p:nvGrpSpPr>
        <p:grpSpPr>
          <a:xfrm>
            <a:off x="9290" y="0"/>
            <a:ext cx="9144000" cy="6775403"/>
            <a:chOff x="9290" y="243501"/>
            <a:chExt cx="9144000" cy="6775403"/>
          </a:xfrm>
        </p:grpSpPr>
        <p:pic>
          <p:nvPicPr>
            <p:cNvPr id="22" name="Picture 21">
              <a:extLst>
                <a:ext uri="{FF2B5EF4-FFF2-40B4-BE49-F238E27FC236}">
                  <a16:creationId xmlns:a16="http://schemas.microsoft.com/office/drawing/2014/main" id="{FDEB7599-01B7-6B0B-3E82-3332677F19E4}"/>
                </a:ext>
              </a:extLst>
            </p:cNvPr>
            <p:cNvPicPr>
              <a:picLocks noChangeAspect="1"/>
            </p:cNvPicPr>
            <p:nvPr/>
          </p:nvPicPr>
          <p:blipFill>
            <a:blip r:embed="rId8"/>
            <a:stretch>
              <a:fillRect/>
            </a:stretch>
          </p:blipFill>
          <p:spPr>
            <a:xfrm>
              <a:off x="9290" y="243501"/>
              <a:ext cx="9144000" cy="6775403"/>
            </a:xfrm>
            <a:prstGeom prst="rect">
              <a:avLst/>
            </a:prstGeom>
          </p:spPr>
        </p:pic>
        <p:sp>
          <p:nvSpPr>
            <p:cNvPr id="23" name="Rectangle 22">
              <a:extLst>
                <a:ext uri="{FF2B5EF4-FFF2-40B4-BE49-F238E27FC236}">
                  <a16:creationId xmlns:a16="http://schemas.microsoft.com/office/drawing/2014/main" id="{65D10DED-CA0C-FC88-7B34-300AB11CC658}"/>
                </a:ext>
              </a:extLst>
            </p:cNvPr>
            <p:cNvSpPr/>
            <p:nvPr/>
          </p:nvSpPr>
          <p:spPr>
            <a:xfrm>
              <a:off x="1912930" y="3156256"/>
              <a:ext cx="3083653" cy="295998"/>
            </a:xfrm>
            <a:prstGeom prst="rect">
              <a:avLst/>
            </a:prstGeom>
            <a:noFill/>
            <a:ln w="57150">
              <a:solidFill>
                <a:srgbClr val="EF7A1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7F894682-1B17-A37C-3F2D-CE63B536158E}"/>
                </a:ext>
              </a:extLst>
            </p:cNvPr>
            <p:cNvSpPr/>
            <p:nvPr/>
          </p:nvSpPr>
          <p:spPr>
            <a:xfrm>
              <a:off x="1912930" y="2377440"/>
              <a:ext cx="3083653" cy="295998"/>
            </a:xfrm>
            <a:prstGeom prst="rect">
              <a:avLst/>
            </a:prstGeom>
            <a:noFill/>
            <a:ln w="57150">
              <a:solidFill>
                <a:srgbClr val="EF7A1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98749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26F12-5C55-F0CE-26EE-FB75D2FBBC6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EF74CCD-7E9B-DCAF-D611-186617616B91}"/>
              </a:ext>
            </a:extLst>
          </p:cNvPr>
          <p:cNvSpPr>
            <a:spLocks noGrp="1"/>
          </p:cNvSpPr>
          <p:nvPr>
            <p:ph type="ctrTitle"/>
          </p:nvPr>
        </p:nvSpPr>
        <p:spPr>
          <a:xfrm>
            <a:off x="576000" y="256333"/>
            <a:ext cx="1089575" cy="313932"/>
          </a:xfrm>
        </p:spPr>
        <p:txBody>
          <a:bodyPr/>
          <a:lstStyle/>
          <a:p>
            <a:r>
              <a:rPr lang="en-GB"/>
              <a:t>THE event</a:t>
            </a:r>
          </a:p>
        </p:txBody>
      </p:sp>
      <p:sp>
        <p:nvSpPr>
          <p:cNvPr id="4" name="Text Placeholder 3">
            <a:extLst>
              <a:ext uri="{FF2B5EF4-FFF2-40B4-BE49-F238E27FC236}">
                <a16:creationId xmlns:a16="http://schemas.microsoft.com/office/drawing/2014/main" id="{1777CEA4-A64B-23FC-04F4-D121DF62C034}"/>
              </a:ext>
            </a:extLst>
          </p:cNvPr>
          <p:cNvSpPr>
            <a:spLocks noGrp="1"/>
          </p:cNvSpPr>
          <p:nvPr>
            <p:ph type="body" sz="quarter" idx="10"/>
          </p:nvPr>
        </p:nvSpPr>
        <p:spPr>
          <a:xfrm>
            <a:off x="576000" y="561128"/>
            <a:ext cx="1236346" cy="405102"/>
          </a:xfrm>
        </p:spPr>
        <p:txBody>
          <a:bodyPr/>
          <a:lstStyle/>
          <a:p>
            <a:r>
              <a:rPr lang="en-GB"/>
              <a:t>awards</a:t>
            </a:r>
          </a:p>
        </p:txBody>
      </p:sp>
      <p:sp>
        <p:nvSpPr>
          <p:cNvPr id="6" name="Text Placeholder 5">
            <a:extLst>
              <a:ext uri="{FF2B5EF4-FFF2-40B4-BE49-F238E27FC236}">
                <a16:creationId xmlns:a16="http://schemas.microsoft.com/office/drawing/2014/main" id="{DE831716-4741-5F07-0B21-E4769A1BA892}"/>
              </a:ext>
            </a:extLst>
          </p:cNvPr>
          <p:cNvSpPr>
            <a:spLocks noGrp="1"/>
          </p:cNvSpPr>
          <p:nvPr>
            <p:ph type="body" sz="quarter" idx="4294967295"/>
          </p:nvPr>
        </p:nvSpPr>
        <p:spPr>
          <a:xfrm>
            <a:off x="575999" y="6397448"/>
            <a:ext cx="4320000" cy="257175"/>
          </a:xfrm>
          <a:prstGeom prst="rect">
            <a:avLst/>
          </a:prstGeom>
        </p:spPr>
        <p:txBody>
          <a:bodyPr/>
          <a:lstStyle/>
          <a:p>
            <a:endParaRPr lang="en-GB" sz="200"/>
          </a:p>
        </p:txBody>
      </p:sp>
      <p:sp>
        <p:nvSpPr>
          <p:cNvPr id="7" name="Text Placeholder 6">
            <a:extLst>
              <a:ext uri="{FF2B5EF4-FFF2-40B4-BE49-F238E27FC236}">
                <a16:creationId xmlns:a16="http://schemas.microsoft.com/office/drawing/2014/main" id="{A7F98E75-E43F-91AA-7723-72DCF0E9CE91}"/>
              </a:ext>
            </a:extLst>
          </p:cNvPr>
          <p:cNvSpPr>
            <a:spLocks noGrp="1"/>
          </p:cNvSpPr>
          <p:nvPr>
            <p:ph type="body" sz="quarter" idx="4294967295"/>
          </p:nvPr>
        </p:nvSpPr>
        <p:spPr>
          <a:xfrm>
            <a:off x="2654652" y="34608"/>
            <a:ext cx="3833870" cy="216852"/>
          </a:xfrm>
          <a:prstGeom prst="rect">
            <a:avLst/>
          </a:prstGeom>
        </p:spPr>
        <p:txBody>
          <a:bodyPr/>
          <a:lstStyle/>
          <a:p>
            <a:endParaRPr lang="en-GB" sz="200"/>
          </a:p>
        </p:txBody>
      </p:sp>
      <p:sp>
        <p:nvSpPr>
          <p:cNvPr id="8" name="Text Placeholder 7">
            <a:extLst>
              <a:ext uri="{FF2B5EF4-FFF2-40B4-BE49-F238E27FC236}">
                <a16:creationId xmlns:a16="http://schemas.microsoft.com/office/drawing/2014/main" id="{CD10845C-C5EB-5CCB-B28B-918CF102867D}"/>
              </a:ext>
            </a:extLst>
          </p:cNvPr>
          <p:cNvSpPr>
            <a:spLocks noGrp="1"/>
          </p:cNvSpPr>
          <p:nvPr>
            <p:ph type="body" sz="quarter" idx="4294967295"/>
          </p:nvPr>
        </p:nvSpPr>
        <p:spPr>
          <a:xfrm>
            <a:off x="2658462" y="6618875"/>
            <a:ext cx="3833870" cy="216852"/>
          </a:xfrm>
          <a:prstGeom prst="rect">
            <a:avLst/>
          </a:prstGeom>
        </p:spPr>
        <p:txBody>
          <a:bodyPr/>
          <a:lstStyle/>
          <a:p>
            <a:endParaRPr lang="en-GB" sz="200"/>
          </a:p>
        </p:txBody>
      </p:sp>
      <p:sp>
        <p:nvSpPr>
          <p:cNvPr id="11" name="Content Placeholder 1">
            <a:extLst>
              <a:ext uri="{FF2B5EF4-FFF2-40B4-BE49-F238E27FC236}">
                <a16:creationId xmlns:a16="http://schemas.microsoft.com/office/drawing/2014/main" id="{CE161DC7-7993-13E1-3C27-B5CB353155F5}"/>
              </a:ext>
            </a:extLst>
          </p:cNvPr>
          <p:cNvSpPr>
            <a:spLocks noGrp="1"/>
          </p:cNvSpPr>
          <p:nvPr>
            <p:ph idx="1"/>
          </p:nvPr>
        </p:nvSpPr>
        <p:spPr>
          <a:xfrm>
            <a:off x="751405" y="1176749"/>
            <a:ext cx="7726623" cy="2252251"/>
          </a:xfrm>
          <a:ln w="50800">
            <a:solidFill>
              <a:srgbClr val="EF7A12"/>
            </a:solidFill>
          </a:ln>
        </p:spPr>
        <p:txBody>
          <a:bodyPr anchor="ctr"/>
          <a:lstStyle/>
          <a:p>
            <a:pPr algn="ctr"/>
            <a:r>
              <a:rPr lang="en-GB" sz="2000" b="1"/>
              <a:t>D-DAY AWARD CEROMONY</a:t>
            </a:r>
          </a:p>
          <a:p>
            <a:pPr marL="342900" indent="-342900" algn="ctr">
              <a:buClr>
                <a:srgbClr val="EF7A12"/>
              </a:buClr>
              <a:buFont typeface="Arial" panose="020B0604020202020204" pitchFamily="34" charset="0"/>
              <a:buChar char="•"/>
            </a:pPr>
            <a:r>
              <a:rPr lang="en-GB" sz="2000"/>
              <a:t>Award recipients to arrive and be seated no later than 1815</a:t>
            </a:r>
          </a:p>
          <a:p>
            <a:pPr marL="342900" indent="-342900" algn="ctr">
              <a:buClr>
                <a:srgbClr val="EF7A12"/>
              </a:buClr>
              <a:buFont typeface="Arial" panose="020B0604020202020204" pitchFamily="34" charset="0"/>
              <a:buChar char="•"/>
            </a:pPr>
            <a:r>
              <a:rPr lang="en-GB" sz="2000"/>
              <a:t>All other guest arrive from 1845</a:t>
            </a:r>
          </a:p>
          <a:p>
            <a:pPr marL="342900" indent="-342900" algn="ctr">
              <a:buClr>
                <a:srgbClr val="EF7A12"/>
              </a:buClr>
              <a:buFont typeface="Arial" panose="020B0604020202020204" pitchFamily="34" charset="0"/>
              <a:buChar char="•"/>
            </a:pPr>
            <a:r>
              <a:rPr lang="en-GB" sz="2000"/>
              <a:t>Award ceremony commences 1900</a:t>
            </a:r>
          </a:p>
          <a:p>
            <a:pPr marL="342900" indent="-342900" algn="ctr">
              <a:buClr>
                <a:srgbClr val="EF7A12"/>
              </a:buClr>
              <a:buFont typeface="Arial" panose="020B0604020202020204" pitchFamily="34" charset="0"/>
              <a:buChar char="•"/>
            </a:pPr>
            <a:r>
              <a:rPr lang="en-GB" sz="2000"/>
              <a:t>Notices</a:t>
            </a:r>
          </a:p>
        </p:txBody>
      </p:sp>
    </p:spTree>
    <p:extLst>
      <p:ext uri="{BB962C8B-B14F-4D97-AF65-F5344CB8AC3E}">
        <p14:creationId xmlns:p14="http://schemas.microsoft.com/office/powerpoint/2010/main" val="718988556"/>
      </p:ext>
    </p:extLst>
  </p:cSld>
  <p:clrMapOvr>
    <a:masterClrMapping/>
  </p:clrMapOvr>
  <p:extLst>
    <p:ext uri="{6950BFC3-D8DA-4A85-94F7-54DA5524770B}">
      <p188:commentRel xmlns:p188="http://schemas.microsoft.com/office/powerpoint/2018/8/main" r:id="rId3"/>
    </p:ext>
  </p:extLs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365760" y="877824"/>
            <a:ext cx="3749040" cy="182880"/>
          </a:xfrm>
          <a:prstGeom prst="rect">
            <a:avLst/>
          </a:prstGeom>
          <a:noFill/>
          <a:ln/>
        </p:spPr>
        <p:txBody>
          <a:bodyPr wrap="square" lIns="0" tIns="0" rIns="0" bIns="0" rtlCol="0" anchor="ctr"/>
          <a:lstStyle/>
          <a:p>
            <a:pPr marL="0" indent="0" algn="l">
              <a:buNone/>
            </a:pPr>
            <a:r>
              <a:rPr lang="en-US" sz="1400" b="1" kern="0" spc="150">
                <a:solidFill>
                  <a:srgbClr val="DDAA21"/>
                </a:solidFill>
                <a:latin typeface="Arial" pitchFamily="34" charset="0"/>
                <a:ea typeface="Arial" pitchFamily="34" charset="-122"/>
                <a:cs typeface="Arial" pitchFamily="34" charset="-120"/>
              </a:rPr>
              <a:t>WHY THIS MATTERS</a:t>
            </a:r>
            <a:endParaRPr lang="en-US" sz="1400"/>
          </a:p>
        </p:txBody>
      </p:sp>
      <p:sp>
        <p:nvSpPr>
          <p:cNvPr id="3" name="Text 1"/>
          <p:cNvSpPr/>
          <p:nvPr/>
        </p:nvSpPr>
        <p:spPr>
          <a:xfrm>
            <a:off x="347472" y="1280160"/>
            <a:ext cx="8412480" cy="475488"/>
          </a:xfrm>
          <a:prstGeom prst="rect">
            <a:avLst/>
          </a:prstGeom>
          <a:noFill/>
          <a:ln/>
        </p:spPr>
        <p:txBody>
          <a:bodyPr wrap="square" lIns="0" tIns="0" rIns="0" bIns="0" rtlCol="0" anchor="ctr"/>
          <a:lstStyle/>
          <a:p>
            <a:pPr marL="0" indent="0" algn="l">
              <a:buNone/>
            </a:pPr>
            <a:r>
              <a:rPr lang="en-US" sz="2400" b="1">
                <a:solidFill>
                  <a:srgbClr val="14291D"/>
                </a:solidFill>
                <a:latin typeface="Arial" pitchFamily="34" charset="0"/>
                <a:ea typeface="Arial" pitchFamily="34" charset="-122"/>
                <a:cs typeface="Arial" pitchFamily="34" charset="-120"/>
              </a:rPr>
              <a:t>YOU CAN HELP CLOSE THE GAP</a:t>
            </a:r>
            <a:endParaRPr lang="en-US" sz="2400"/>
          </a:p>
        </p:txBody>
      </p:sp>
      <p:sp>
        <p:nvSpPr>
          <p:cNvPr id="5" name="Shape 3"/>
          <p:cNvSpPr/>
          <p:nvPr/>
        </p:nvSpPr>
        <p:spPr>
          <a:xfrm>
            <a:off x="365760" y="1874520"/>
            <a:ext cx="2240280" cy="2148840"/>
          </a:xfrm>
          <a:prstGeom prst="roundRect">
            <a:avLst>
              <a:gd name="adj" fmla="val 4255"/>
            </a:avLst>
          </a:prstGeom>
          <a:solidFill>
            <a:srgbClr val="14291D"/>
          </a:solidFill>
          <a:ln w="12700">
            <a:solidFill>
              <a:srgbClr val="14291D"/>
            </a:solidFill>
            <a:prstDash val="solid"/>
          </a:ln>
        </p:spPr>
        <p:txBody>
          <a:bodyPr/>
          <a:lstStyle/>
          <a:p>
            <a:endParaRPr lang="en-US"/>
          </a:p>
        </p:txBody>
      </p:sp>
      <p:sp>
        <p:nvSpPr>
          <p:cNvPr id="6" name="Text 4"/>
          <p:cNvSpPr/>
          <p:nvPr/>
        </p:nvSpPr>
        <p:spPr>
          <a:xfrm>
            <a:off x="566928" y="2130552"/>
            <a:ext cx="1828800" cy="502920"/>
          </a:xfrm>
          <a:prstGeom prst="rect">
            <a:avLst/>
          </a:prstGeom>
          <a:noFill/>
          <a:ln/>
        </p:spPr>
        <p:txBody>
          <a:bodyPr wrap="square" lIns="0" tIns="0" rIns="0" bIns="0" rtlCol="0" anchor="ctr"/>
          <a:lstStyle/>
          <a:p>
            <a:pPr marL="0" indent="0" algn="ctr">
              <a:buNone/>
            </a:pPr>
            <a:r>
              <a:rPr lang="en-US" sz="3400" b="1">
                <a:solidFill>
                  <a:srgbClr val="DDAA21"/>
                </a:solidFill>
                <a:latin typeface="Arial" pitchFamily="34" charset="0"/>
                <a:ea typeface="Arial" pitchFamily="34" charset="-122"/>
                <a:cs typeface="Arial" pitchFamily="34" charset="-120"/>
              </a:rPr>
              <a:t>25,000</a:t>
            </a:r>
            <a:endParaRPr lang="en-US" sz="3400"/>
          </a:p>
        </p:txBody>
      </p:sp>
      <p:sp>
        <p:nvSpPr>
          <p:cNvPr id="7" name="Text 5"/>
          <p:cNvSpPr/>
          <p:nvPr/>
        </p:nvSpPr>
        <p:spPr>
          <a:xfrm>
            <a:off x="594360" y="2788920"/>
            <a:ext cx="1773936" cy="320040"/>
          </a:xfrm>
          <a:prstGeom prst="rect">
            <a:avLst/>
          </a:prstGeom>
          <a:noFill/>
          <a:ln/>
        </p:spPr>
        <p:txBody>
          <a:bodyPr wrap="square" lIns="0" tIns="0" rIns="0" bIns="0" rtlCol="0" anchor="ctr"/>
          <a:lstStyle/>
          <a:p>
            <a:pPr marL="0" indent="0" algn="ctr">
              <a:buNone/>
            </a:pPr>
            <a:r>
              <a:rPr lang="en-US" sz="1000" b="1">
                <a:solidFill>
                  <a:srgbClr val="FFFFFF"/>
                </a:solidFill>
                <a:latin typeface="Arial" pitchFamily="34" charset="0"/>
                <a:ea typeface="Arial" pitchFamily="34" charset="-122"/>
                <a:cs typeface="Arial" pitchFamily="34" charset="-120"/>
              </a:rPr>
              <a:t>ADDITIONAL APPLICATIONS</a:t>
            </a:r>
            <a:endParaRPr lang="en-US" sz="1000"/>
          </a:p>
        </p:txBody>
      </p:sp>
      <p:sp>
        <p:nvSpPr>
          <p:cNvPr id="8" name="Text 6"/>
          <p:cNvSpPr/>
          <p:nvPr/>
        </p:nvSpPr>
        <p:spPr>
          <a:xfrm>
            <a:off x="566928" y="3218688"/>
            <a:ext cx="1828800" cy="228600"/>
          </a:xfrm>
          <a:prstGeom prst="rect">
            <a:avLst/>
          </a:prstGeom>
          <a:noFill/>
          <a:ln/>
        </p:spPr>
        <p:txBody>
          <a:bodyPr wrap="square" lIns="0" tIns="0" rIns="0" bIns="0" rtlCol="0" anchor="ctr"/>
          <a:lstStyle/>
          <a:p>
            <a:pPr marL="0" indent="0" algn="ctr">
              <a:buNone/>
            </a:pPr>
            <a:r>
              <a:rPr lang="en-US" sz="1100" b="1">
                <a:solidFill>
                  <a:srgbClr val="FFFFFF"/>
                </a:solidFill>
                <a:latin typeface="Arial" pitchFamily="34" charset="0"/>
                <a:ea typeface="Arial" pitchFamily="34" charset="-122"/>
                <a:cs typeface="Arial" pitchFamily="34" charset="-120"/>
              </a:rPr>
              <a:t>Op INVECTOR</a:t>
            </a:r>
          </a:p>
          <a:p>
            <a:pPr marL="0" indent="0" algn="ctr">
              <a:buNone/>
            </a:pPr>
            <a:r>
              <a:rPr lang="en-US" sz="1100" b="1">
                <a:solidFill>
                  <a:srgbClr val="FFFFFF"/>
                </a:solidFill>
                <a:latin typeface="Arial" pitchFamily="34" charset="0"/>
                <a:ea typeface="Arial" pitchFamily="34" charset="-122"/>
                <a:cs typeface="Arial" pitchFamily="34" charset="-120"/>
              </a:rPr>
              <a:t> </a:t>
            </a:r>
          </a:p>
          <a:p>
            <a:pPr marL="0" indent="0" algn="ctr">
              <a:buNone/>
            </a:pPr>
            <a:r>
              <a:rPr lang="en-US" sz="1100" b="1">
                <a:solidFill>
                  <a:srgbClr val="FFFFFF"/>
                </a:solidFill>
                <a:latin typeface="Arial" pitchFamily="34" charset="0"/>
                <a:cs typeface="Arial" pitchFamily="34" charset="-120"/>
              </a:rPr>
              <a:t>ATTRACT </a:t>
            </a:r>
            <a:r>
              <a:rPr lang="en-US" sz="1100" b="1" err="1">
                <a:solidFill>
                  <a:srgbClr val="FFFFFF"/>
                </a:solidFill>
                <a:latin typeface="Arial" pitchFamily="34" charset="0"/>
                <a:cs typeface="Arial" pitchFamily="34" charset="-120"/>
              </a:rPr>
              <a:t>LoE</a:t>
            </a:r>
            <a:endParaRPr lang="en-US" sz="1100"/>
          </a:p>
        </p:txBody>
      </p:sp>
      <p:sp>
        <p:nvSpPr>
          <p:cNvPr id="9" name="Text 7"/>
          <p:cNvSpPr/>
          <p:nvPr/>
        </p:nvSpPr>
        <p:spPr>
          <a:xfrm>
            <a:off x="566928" y="3767328"/>
            <a:ext cx="1828800" cy="164592"/>
          </a:xfrm>
          <a:prstGeom prst="rect">
            <a:avLst/>
          </a:prstGeom>
          <a:noFill/>
          <a:ln/>
        </p:spPr>
        <p:txBody>
          <a:bodyPr wrap="square" lIns="0" tIns="0" rIns="0" bIns="0" rtlCol="0" anchor="ctr"/>
          <a:lstStyle/>
          <a:p>
            <a:pPr marL="0" indent="0" algn="ctr">
              <a:buNone/>
            </a:pPr>
            <a:r>
              <a:rPr lang="en-US" sz="850">
                <a:solidFill>
                  <a:srgbClr val="E5E4D7"/>
                </a:solidFill>
                <a:latin typeface="Arial" pitchFamily="34" charset="0"/>
                <a:ea typeface="Arial" pitchFamily="34" charset="-122"/>
                <a:cs typeface="Arial" pitchFamily="34" charset="-120"/>
              </a:rPr>
              <a:t>Awareness → interest → application</a:t>
            </a:r>
            <a:endParaRPr lang="en-US" sz="850"/>
          </a:p>
        </p:txBody>
      </p:sp>
      <p:sp>
        <p:nvSpPr>
          <p:cNvPr id="10" name="Shape 8"/>
          <p:cNvSpPr/>
          <p:nvPr/>
        </p:nvSpPr>
        <p:spPr>
          <a:xfrm>
            <a:off x="2907792" y="1883664"/>
            <a:ext cx="384048" cy="384048"/>
          </a:xfrm>
          <a:prstGeom prst="ellipse">
            <a:avLst/>
          </a:prstGeom>
          <a:solidFill>
            <a:srgbClr val="DDAA21"/>
          </a:solidFill>
          <a:ln w="12700">
            <a:solidFill>
              <a:srgbClr val="DDAA21"/>
            </a:solidFill>
            <a:prstDash val="solid"/>
          </a:ln>
        </p:spPr>
        <p:txBody>
          <a:bodyPr/>
          <a:lstStyle/>
          <a:p>
            <a:endParaRPr lang="en-US"/>
          </a:p>
        </p:txBody>
      </p:sp>
      <p:sp>
        <p:nvSpPr>
          <p:cNvPr id="11" name="Text 9"/>
          <p:cNvSpPr/>
          <p:nvPr/>
        </p:nvSpPr>
        <p:spPr>
          <a:xfrm>
            <a:off x="2907792" y="1993392"/>
            <a:ext cx="384048" cy="118872"/>
          </a:xfrm>
          <a:prstGeom prst="rect">
            <a:avLst/>
          </a:prstGeom>
          <a:noFill/>
          <a:ln/>
        </p:spPr>
        <p:txBody>
          <a:bodyPr wrap="square" lIns="0" tIns="0" rIns="0" bIns="0" rtlCol="0" anchor="ctr"/>
          <a:lstStyle/>
          <a:p>
            <a:pPr marL="0" indent="0" algn="ctr">
              <a:buNone/>
            </a:pPr>
            <a:r>
              <a:rPr lang="en-US" sz="900" b="1">
                <a:solidFill>
                  <a:srgbClr val="14291D"/>
                </a:solidFill>
                <a:latin typeface="Arial" pitchFamily="34" charset="0"/>
                <a:ea typeface="Arial" pitchFamily="34" charset="-122"/>
                <a:cs typeface="Arial" pitchFamily="34" charset="-120"/>
              </a:rPr>
              <a:t>1</a:t>
            </a:r>
            <a:endParaRPr lang="en-US" sz="900"/>
          </a:p>
        </p:txBody>
      </p:sp>
      <p:sp>
        <p:nvSpPr>
          <p:cNvPr id="12" name="Text 10"/>
          <p:cNvSpPr/>
          <p:nvPr/>
        </p:nvSpPr>
        <p:spPr>
          <a:xfrm>
            <a:off x="3456432" y="1847088"/>
            <a:ext cx="3566160" cy="347472"/>
          </a:xfrm>
          <a:prstGeom prst="rect">
            <a:avLst/>
          </a:prstGeom>
          <a:noFill/>
          <a:ln/>
        </p:spPr>
        <p:txBody>
          <a:bodyPr wrap="square" lIns="0" tIns="0" rIns="0" bIns="0" rtlCol="0" anchor="ctr"/>
          <a:lstStyle/>
          <a:p>
            <a:pPr marL="0" indent="0" algn="l">
              <a:buNone/>
            </a:pPr>
            <a:r>
              <a:rPr lang="en-US" sz="1500" b="1">
                <a:solidFill>
                  <a:srgbClr val="14291D"/>
                </a:solidFill>
                <a:latin typeface="Arial" pitchFamily="34" charset="0"/>
                <a:ea typeface="Arial" pitchFamily="34" charset="-122"/>
                <a:cs typeface="Arial" pitchFamily="34" charset="-120"/>
              </a:rPr>
              <a:t>A changing recruiting system</a:t>
            </a:r>
            <a:endParaRPr lang="en-US" sz="1500"/>
          </a:p>
        </p:txBody>
      </p:sp>
      <p:sp>
        <p:nvSpPr>
          <p:cNvPr id="13" name="Text 11"/>
          <p:cNvSpPr/>
          <p:nvPr/>
        </p:nvSpPr>
        <p:spPr>
          <a:xfrm>
            <a:off x="3456432" y="2286000"/>
            <a:ext cx="5120640" cy="320040"/>
          </a:xfrm>
          <a:prstGeom prst="rect">
            <a:avLst/>
          </a:prstGeom>
          <a:noFill/>
          <a:ln/>
        </p:spPr>
        <p:txBody>
          <a:bodyPr wrap="square" lIns="0" tIns="0" rIns="0" bIns="0" rtlCol="0" anchor="ctr"/>
          <a:lstStyle/>
          <a:p>
            <a:pPr marL="0" indent="0" algn="l">
              <a:buNone/>
            </a:pPr>
            <a:r>
              <a:rPr lang="en-US" sz="920">
                <a:solidFill>
                  <a:srgbClr val="26382D"/>
                </a:solidFill>
                <a:latin typeface="Arial" pitchFamily="34" charset="0"/>
                <a:ea typeface="Arial" pitchFamily="34" charset="-122"/>
                <a:cs typeface="Arial" pitchFamily="34" charset="-120"/>
              </a:rPr>
              <a:t>Transition to the Armed Forces Recruiting Service: a new tri-Service contract from 2027.</a:t>
            </a:r>
            <a:endParaRPr lang="en-US" sz="920"/>
          </a:p>
        </p:txBody>
      </p:sp>
      <p:sp>
        <p:nvSpPr>
          <p:cNvPr id="14" name="Shape 12"/>
          <p:cNvSpPr/>
          <p:nvPr/>
        </p:nvSpPr>
        <p:spPr>
          <a:xfrm>
            <a:off x="2907792" y="2843784"/>
            <a:ext cx="384048" cy="384048"/>
          </a:xfrm>
          <a:prstGeom prst="ellipse">
            <a:avLst/>
          </a:prstGeom>
          <a:solidFill>
            <a:srgbClr val="DDAA21"/>
          </a:solidFill>
          <a:ln w="12700">
            <a:solidFill>
              <a:srgbClr val="DDAA21"/>
            </a:solidFill>
            <a:prstDash val="solid"/>
          </a:ln>
        </p:spPr>
        <p:txBody>
          <a:bodyPr/>
          <a:lstStyle/>
          <a:p>
            <a:endParaRPr lang="en-US"/>
          </a:p>
        </p:txBody>
      </p:sp>
      <p:sp>
        <p:nvSpPr>
          <p:cNvPr id="15" name="Text 13"/>
          <p:cNvSpPr/>
          <p:nvPr/>
        </p:nvSpPr>
        <p:spPr>
          <a:xfrm>
            <a:off x="2907792" y="2953512"/>
            <a:ext cx="384048" cy="118872"/>
          </a:xfrm>
          <a:prstGeom prst="rect">
            <a:avLst/>
          </a:prstGeom>
          <a:noFill/>
          <a:ln/>
        </p:spPr>
        <p:txBody>
          <a:bodyPr wrap="square" lIns="0" tIns="0" rIns="0" bIns="0" rtlCol="0" anchor="ctr"/>
          <a:lstStyle/>
          <a:p>
            <a:pPr marL="0" indent="0" algn="ctr">
              <a:buNone/>
            </a:pPr>
            <a:r>
              <a:rPr lang="en-US" sz="900" b="1">
                <a:solidFill>
                  <a:srgbClr val="14291D"/>
                </a:solidFill>
                <a:latin typeface="Arial" pitchFamily="34" charset="0"/>
                <a:ea typeface="Arial" pitchFamily="34" charset="-122"/>
                <a:cs typeface="Arial" pitchFamily="34" charset="-120"/>
              </a:rPr>
              <a:t>2</a:t>
            </a:r>
            <a:endParaRPr lang="en-US" sz="900"/>
          </a:p>
        </p:txBody>
      </p:sp>
      <p:sp>
        <p:nvSpPr>
          <p:cNvPr id="16" name="Text 14"/>
          <p:cNvSpPr/>
          <p:nvPr/>
        </p:nvSpPr>
        <p:spPr>
          <a:xfrm>
            <a:off x="3456432" y="2807208"/>
            <a:ext cx="3566160" cy="347472"/>
          </a:xfrm>
          <a:prstGeom prst="rect">
            <a:avLst/>
          </a:prstGeom>
          <a:noFill/>
          <a:ln/>
        </p:spPr>
        <p:txBody>
          <a:bodyPr wrap="square" lIns="0" tIns="0" rIns="0" bIns="0" rtlCol="0" anchor="ctr"/>
          <a:lstStyle/>
          <a:p>
            <a:pPr marL="0" indent="0" algn="l">
              <a:buNone/>
            </a:pPr>
            <a:r>
              <a:rPr lang="en-US" sz="1500" b="1">
                <a:solidFill>
                  <a:srgbClr val="14291D"/>
                </a:solidFill>
                <a:latin typeface="Arial" pitchFamily="34" charset="0"/>
                <a:ea typeface="Arial" pitchFamily="34" charset="-122"/>
                <a:cs typeface="Arial" pitchFamily="34" charset="-120"/>
              </a:rPr>
              <a:t>An uncertain handover period</a:t>
            </a:r>
            <a:endParaRPr lang="en-US" sz="1500"/>
          </a:p>
        </p:txBody>
      </p:sp>
      <p:sp>
        <p:nvSpPr>
          <p:cNvPr id="17" name="Text 15"/>
          <p:cNvSpPr/>
          <p:nvPr/>
        </p:nvSpPr>
        <p:spPr>
          <a:xfrm>
            <a:off x="3456432" y="3246120"/>
            <a:ext cx="5120640" cy="320040"/>
          </a:xfrm>
          <a:prstGeom prst="rect">
            <a:avLst/>
          </a:prstGeom>
          <a:noFill/>
          <a:ln/>
        </p:spPr>
        <p:txBody>
          <a:bodyPr wrap="square" lIns="0" tIns="0" rIns="0" bIns="0" rtlCol="0" anchor="ctr"/>
          <a:lstStyle/>
          <a:p>
            <a:pPr marL="0" indent="0" algn="l">
              <a:buNone/>
            </a:pPr>
            <a:r>
              <a:rPr lang="en-US" sz="920">
                <a:solidFill>
                  <a:srgbClr val="26382D"/>
                </a:solidFill>
                <a:latin typeface="Arial" pitchFamily="34" charset="0"/>
                <a:ea typeface="Arial" pitchFamily="34" charset="-122"/>
                <a:cs typeface="Arial" pitchFamily="34" charset="-120"/>
              </a:rPr>
              <a:t>Young people still need clear, consistent and trusted information while arrangements change.</a:t>
            </a:r>
            <a:endParaRPr lang="en-US" sz="920"/>
          </a:p>
        </p:txBody>
      </p:sp>
      <p:sp>
        <p:nvSpPr>
          <p:cNvPr id="18" name="Shape 16"/>
          <p:cNvSpPr/>
          <p:nvPr/>
        </p:nvSpPr>
        <p:spPr>
          <a:xfrm>
            <a:off x="2907792" y="3803904"/>
            <a:ext cx="384048" cy="384048"/>
          </a:xfrm>
          <a:prstGeom prst="ellipse">
            <a:avLst/>
          </a:prstGeom>
          <a:solidFill>
            <a:srgbClr val="E32332"/>
          </a:solidFill>
          <a:ln w="12700">
            <a:solidFill>
              <a:srgbClr val="E32332"/>
            </a:solidFill>
            <a:prstDash val="solid"/>
          </a:ln>
        </p:spPr>
        <p:txBody>
          <a:bodyPr/>
          <a:lstStyle/>
          <a:p>
            <a:endParaRPr lang="en-US"/>
          </a:p>
        </p:txBody>
      </p:sp>
      <p:sp>
        <p:nvSpPr>
          <p:cNvPr id="19" name="Text 17"/>
          <p:cNvSpPr/>
          <p:nvPr/>
        </p:nvSpPr>
        <p:spPr>
          <a:xfrm>
            <a:off x="2907792" y="3913632"/>
            <a:ext cx="384048" cy="118872"/>
          </a:xfrm>
          <a:prstGeom prst="rect">
            <a:avLst/>
          </a:prstGeom>
          <a:noFill/>
          <a:ln/>
        </p:spPr>
        <p:txBody>
          <a:bodyPr wrap="square" lIns="0" tIns="0" rIns="0" bIns="0" rtlCol="0" anchor="ctr"/>
          <a:lstStyle/>
          <a:p>
            <a:pPr marL="0" indent="0" algn="ctr">
              <a:buNone/>
            </a:pPr>
            <a:r>
              <a:rPr lang="en-US" sz="900" b="1">
                <a:solidFill>
                  <a:srgbClr val="FFFFFF"/>
                </a:solidFill>
                <a:latin typeface="Arial" pitchFamily="34" charset="0"/>
                <a:ea typeface="Arial" pitchFamily="34" charset="-122"/>
                <a:cs typeface="Arial" pitchFamily="34" charset="-120"/>
              </a:rPr>
              <a:t>3</a:t>
            </a:r>
            <a:endParaRPr lang="en-US" sz="900"/>
          </a:p>
        </p:txBody>
      </p:sp>
      <p:sp>
        <p:nvSpPr>
          <p:cNvPr id="20" name="Text 18"/>
          <p:cNvSpPr/>
          <p:nvPr/>
        </p:nvSpPr>
        <p:spPr>
          <a:xfrm>
            <a:off x="3456432" y="3767328"/>
            <a:ext cx="3566160" cy="347472"/>
          </a:xfrm>
          <a:prstGeom prst="rect">
            <a:avLst/>
          </a:prstGeom>
          <a:noFill/>
          <a:ln/>
        </p:spPr>
        <p:txBody>
          <a:bodyPr wrap="square" lIns="0" tIns="0" rIns="0" bIns="0" rtlCol="0" anchor="ctr"/>
          <a:lstStyle/>
          <a:p>
            <a:pPr marL="0" indent="0" algn="l">
              <a:buNone/>
            </a:pPr>
            <a:r>
              <a:rPr lang="en-US" sz="1500" b="1">
                <a:solidFill>
                  <a:srgbClr val="14291D"/>
                </a:solidFill>
                <a:latin typeface="Arial" pitchFamily="34" charset="0"/>
                <a:ea typeface="Arial" pitchFamily="34" charset="-122"/>
                <a:cs typeface="Arial" pitchFamily="34" charset="-120"/>
              </a:rPr>
              <a:t>Old myths still get in the way</a:t>
            </a:r>
            <a:endParaRPr lang="en-US" sz="1500"/>
          </a:p>
        </p:txBody>
      </p:sp>
      <p:sp>
        <p:nvSpPr>
          <p:cNvPr id="21" name="Text 19"/>
          <p:cNvSpPr/>
          <p:nvPr/>
        </p:nvSpPr>
        <p:spPr>
          <a:xfrm>
            <a:off x="3456432" y="4206240"/>
            <a:ext cx="5120640" cy="320040"/>
          </a:xfrm>
          <a:prstGeom prst="rect">
            <a:avLst/>
          </a:prstGeom>
          <a:noFill/>
          <a:ln/>
        </p:spPr>
        <p:txBody>
          <a:bodyPr wrap="square" lIns="0" tIns="0" rIns="0" bIns="0" rtlCol="0" anchor="ctr"/>
          <a:lstStyle/>
          <a:p>
            <a:pPr marL="0" indent="0" algn="l">
              <a:buNone/>
            </a:pPr>
            <a:r>
              <a:rPr lang="en-US" sz="920">
                <a:solidFill>
                  <a:srgbClr val="26382D"/>
                </a:solidFill>
                <a:latin typeface="Arial" pitchFamily="34" charset="0"/>
                <a:ea typeface="Arial" pitchFamily="34" charset="-122"/>
                <a:cs typeface="Arial" pitchFamily="34" charset="-120"/>
              </a:rPr>
              <a:t>“It is all combat.” “You must already be super-fit.” “There are no real qualifications.”</a:t>
            </a:r>
            <a:endParaRPr lang="en-US" sz="920"/>
          </a:p>
        </p:txBody>
      </p:sp>
      <p:sp>
        <p:nvSpPr>
          <p:cNvPr id="22" name="Shape 20"/>
          <p:cNvSpPr/>
          <p:nvPr/>
        </p:nvSpPr>
        <p:spPr>
          <a:xfrm>
            <a:off x="905256" y="4937760"/>
            <a:ext cx="7187184" cy="640080"/>
          </a:xfrm>
          <a:prstGeom prst="roundRect">
            <a:avLst>
              <a:gd name="adj" fmla="val 14286"/>
            </a:avLst>
          </a:prstGeom>
          <a:solidFill>
            <a:srgbClr val="FFFF00"/>
          </a:solidFill>
          <a:ln w="12700">
            <a:solidFill>
              <a:srgbClr val="080D19"/>
            </a:solidFill>
            <a:prstDash val="solid"/>
          </a:ln>
        </p:spPr>
        <p:txBody>
          <a:bodyPr/>
          <a:lstStyle/>
          <a:p>
            <a:endParaRPr lang="en-US"/>
          </a:p>
        </p:txBody>
      </p:sp>
      <p:sp>
        <p:nvSpPr>
          <p:cNvPr id="23" name="Text 21"/>
          <p:cNvSpPr/>
          <p:nvPr/>
        </p:nvSpPr>
        <p:spPr>
          <a:xfrm>
            <a:off x="1097280" y="5102352"/>
            <a:ext cx="6647688" cy="310896"/>
          </a:xfrm>
          <a:prstGeom prst="rect">
            <a:avLst/>
          </a:prstGeom>
          <a:solidFill>
            <a:srgbClr val="FFFF00"/>
          </a:solidFill>
          <a:ln/>
        </p:spPr>
        <p:txBody>
          <a:bodyPr wrap="square" lIns="0" tIns="0" rIns="0" bIns="0" rtlCol="0" anchor="ctr"/>
          <a:lstStyle/>
          <a:p>
            <a:pPr marL="0" indent="0" algn="ctr">
              <a:buNone/>
            </a:pPr>
            <a:r>
              <a:rPr lang="en-US" sz="1400" b="1">
                <a:solidFill>
                  <a:srgbClr val="14291D"/>
                </a:solidFill>
                <a:latin typeface="Arial" pitchFamily="34" charset="0"/>
                <a:ea typeface="Arial" pitchFamily="34" charset="-122"/>
                <a:cs typeface="Arial" pitchFamily="34" charset="-120"/>
              </a:rPr>
              <a:t>Our ask of you – please ensure curiosity/interest reaches the right place</a:t>
            </a:r>
            <a:endParaRPr lang="en-US" sz="1400"/>
          </a:p>
        </p:txBody>
      </p:sp>
      <p:sp>
        <p:nvSpPr>
          <p:cNvPr id="34" name="Slide Number Placeholder 0"/>
          <p:cNvSpPr>
            <a:spLocks noGrp="1"/>
          </p:cNvSpPr>
          <p:nvPr>
            <p:ph type="sldNum" sz="quarter" idx="4294967295"/>
          </p:nvPr>
        </p:nvSpPr>
        <p:spPr>
          <a:xfrm>
            <a:off x="8851392" y="6510528"/>
            <a:ext cx="800000" cy="300000"/>
          </a:xfrm>
          <a:prstGeom prst="rect">
            <a:avLst/>
          </a:prstGeom>
          <a:extLst>
            <a:ext uri="{C572A759-6A51-4108-AA02-DFA0A04FC94B}">
              <ma14:wrappingTextBoxFlag xmlns="" xmlns:ma14="http://schemas.microsoft.com/office/mac/drawingml/2011/main" val="0"/>
            </a:ext>
          </a:extLst>
        </p:spPr>
        <p:txBody>
          <a:bodyPr/>
          <a:lstStyle>
            <a:lvl1pPr marL="0" algn="l" defTabSz="914400" rtl="0" eaLnBrk="1" latinLnBrk="0" hangingPunct="1">
              <a:defRPr sz="800" kern="1200">
                <a:solidFill>
                  <a:srgbClr val="6D725F"/>
                </a:solidFill>
                <a:latin typeface="Arial"/>
                <a:ea typeface="Arial"/>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F7021451-1387-4CA6-816F-3879F97B5CBC}" type="slidenum">
              <a:rPr lang="en-US" smtClean="0"/>
              <a:pPr algn="l"/>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347472" y="932688"/>
            <a:ext cx="3749040" cy="182880"/>
          </a:xfrm>
          <a:prstGeom prst="rect">
            <a:avLst/>
          </a:prstGeom>
          <a:noFill/>
          <a:ln/>
        </p:spPr>
        <p:txBody>
          <a:bodyPr wrap="square" lIns="0" tIns="0" rIns="0" bIns="0" rtlCol="0" anchor="ctr"/>
          <a:lstStyle/>
          <a:p>
            <a:pPr marL="0" indent="0" algn="l">
              <a:buNone/>
            </a:pPr>
            <a:r>
              <a:rPr lang="en-US" sz="1400" b="1" kern="0" spc="150">
                <a:solidFill>
                  <a:srgbClr val="DDAA21"/>
                </a:solidFill>
                <a:latin typeface="Arial" pitchFamily="34" charset="0"/>
                <a:ea typeface="Arial" pitchFamily="34" charset="-122"/>
                <a:cs typeface="Arial" pitchFamily="34" charset="-120"/>
              </a:rPr>
              <a:t>SELL THE OFFER</a:t>
            </a:r>
            <a:endParaRPr lang="en-US" sz="1400"/>
          </a:p>
        </p:txBody>
      </p:sp>
      <p:sp>
        <p:nvSpPr>
          <p:cNvPr id="3" name="Text 1"/>
          <p:cNvSpPr/>
          <p:nvPr/>
        </p:nvSpPr>
        <p:spPr>
          <a:xfrm>
            <a:off x="347472" y="1188720"/>
            <a:ext cx="8412480" cy="475488"/>
          </a:xfrm>
          <a:prstGeom prst="rect">
            <a:avLst/>
          </a:prstGeom>
          <a:noFill/>
          <a:ln/>
        </p:spPr>
        <p:txBody>
          <a:bodyPr wrap="square" lIns="0" tIns="0" rIns="0" bIns="0" rtlCol="0" anchor="ctr"/>
          <a:lstStyle/>
          <a:p>
            <a:pPr marL="0" indent="0" algn="l">
              <a:buNone/>
            </a:pPr>
            <a:r>
              <a:rPr lang="en-US" sz="2400" b="1">
                <a:solidFill>
                  <a:srgbClr val="14291D"/>
                </a:solidFill>
                <a:latin typeface="Arial" pitchFamily="34" charset="0"/>
                <a:ea typeface="Arial" pitchFamily="34" charset="-122"/>
                <a:cs typeface="Arial" pitchFamily="34" charset="-120"/>
              </a:rPr>
              <a:t>7 CAREER STREAMS. 100+ JOB ROLES.</a:t>
            </a:r>
            <a:endParaRPr lang="en-US" sz="2400"/>
          </a:p>
        </p:txBody>
      </p:sp>
      <p:sp>
        <p:nvSpPr>
          <p:cNvPr id="4" name="Text 2"/>
          <p:cNvSpPr/>
          <p:nvPr/>
        </p:nvSpPr>
        <p:spPr>
          <a:xfrm>
            <a:off x="365760" y="1773936"/>
            <a:ext cx="8321040" cy="292608"/>
          </a:xfrm>
          <a:prstGeom prst="rect">
            <a:avLst/>
          </a:prstGeom>
          <a:noFill/>
          <a:ln/>
        </p:spPr>
        <p:txBody>
          <a:bodyPr wrap="square" lIns="0" tIns="0" rIns="0" bIns="0" rtlCol="0" anchor="ctr"/>
          <a:lstStyle/>
          <a:p>
            <a:pPr marL="0" indent="0" algn="l">
              <a:buNone/>
            </a:pPr>
            <a:r>
              <a:rPr lang="en-US" sz="1150">
                <a:solidFill>
                  <a:srgbClr val="667269"/>
                </a:solidFill>
                <a:latin typeface="Arial" pitchFamily="34" charset="0"/>
                <a:ea typeface="Arial" pitchFamily="34" charset="-122"/>
                <a:cs typeface="Arial" pitchFamily="34" charset="-120"/>
              </a:rPr>
              <a:t>Combat is only one part of the Army story.</a:t>
            </a:r>
            <a:endParaRPr lang="en-US" sz="1150"/>
          </a:p>
        </p:txBody>
      </p:sp>
      <p:sp>
        <p:nvSpPr>
          <p:cNvPr id="5" name="Shape 3"/>
          <p:cNvSpPr/>
          <p:nvPr/>
        </p:nvSpPr>
        <p:spPr>
          <a:xfrm>
            <a:off x="365760" y="2157984"/>
            <a:ext cx="1143000" cy="310896"/>
          </a:xfrm>
          <a:prstGeom prst="roundRect">
            <a:avLst>
              <a:gd name="adj" fmla="val 29412"/>
            </a:avLst>
          </a:prstGeom>
          <a:solidFill>
            <a:srgbClr val="E32332"/>
          </a:solidFill>
          <a:ln w="12700">
            <a:solidFill>
              <a:srgbClr val="E32332"/>
            </a:solidFill>
            <a:prstDash val="solid"/>
          </a:ln>
        </p:spPr>
        <p:txBody>
          <a:bodyPr/>
          <a:lstStyle/>
          <a:p>
            <a:endParaRPr lang="en-US"/>
          </a:p>
        </p:txBody>
      </p:sp>
      <p:sp>
        <p:nvSpPr>
          <p:cNvPr id="6" name="Text 4"/>
          <p:cNvSpPr/>
          <p:nvPr/>
        </p:nvSpPr>
        <p:spPr>
          <a:xfrm>
            <a:off x="420624" y="2231136"/>
            <a:ext cx="1033272" cy="155448"/>
          </a:xfrm>
          <a:prstGeom prst="rect">
            <a:avLst/>
          </a:prstGeom>
          <a:noFill/>
          <a:ln/>
        </p:spPr>
        <p:txBody>
          <a:bodyPr wrap="square" lIns="0" tIns="0" rIns="0" bIns="0" rtlCol="0" anchor="ctr">
            <a:normAutofit/>
          </a:bodyPr>
          <a:lstStyle/>
          <a:p>
            <a:pPr marL="0" indent="0" algn="ctr">
              <a:buNone/>
            </a:pPr>
            <a:r>
              <a:rPr lang="en-US" sz="850" b="1">
                <a:solidFill>
                  <a:srgbClr val="FFFFFF"/>
                </a:solidFill>
                <a:latin typeface="Arial" pitchFamily="34" charset="0"/>
                <a:ea typeface="Arial" pitchFamily="34" charset="-122"/>
                <a:cs typeface="Arial" pitchFamily="34" charset="-120"/>
              </a:rPr>
              <a:t>COMBAT</a:t>
            </a:r>
            <a:endParaRPr lang="en-US" sz="850"/>
          </a:p>
        </p:txBody>
      </p:sp>
      <p:sp>
        <p:nvSpPr>
          <p:cNvPr id="7" name="Shape 5"/>
          <p:cNvSpPr/>
          <p:nvPr/>
        </p:nvSpPr>
        <p:spPr>
          <a:xfrm>
            <a:off x="1627632" y="2157984"/>
            <a:ext cx="1325880" cy="310896"/>
          </a:xfrm>
          <a:prstGeom prst="roundRect">
            <a:avLst>
              <a:gd name="adj" fmla="val 29412"/>
            </a:avLst>
          </a:prstGeom>
          <a:solidFill>
            <a:srgbClr val="315F3A"/>
          </a:solidFill>
          <a:ln w="12700">
            <a:solidFill>
              <a:srgbClr val="315F3A"/>
            </a:solidFill>
            <a:prstDash val="solid"/>
          </a:ln>
        </p:spPr>
        <p:txBody>
          <a:bodyPr/>
          <a:lstStyle/>
          <a:p>
            <a:endParaRPr lang="en-US"/>
          </a:p>
        </p:txBody>
      </p:sp>
      <p:sp>
        <p:nvSpPr>
          <p:cNvPr id="8" name="Text 6"/>
          <p:cNvSpPr/>
          <p:nvPr/>
        </p:nvSpPr>
        <p:spPr>
          <a:xfrm>
            <a:off x="1682496" y="2231136"/>
            <a:ext cx="1216152" cy="155448"/>
          </a:xfrm>
          <a:prstGeom prst="rect">
            <a:avLst/>
          </a:prstGeom>
          <a:noFill/>
          <a:ln/>
        </p:spPr>
        <p:txBody>
          <a:bodyPr wrap="square" lIns="0" tIns="0" rIns="0" bIns="0" rtlCol="0" anchor="ctr">
            <a:normAutofit/>
          </a:bodyPr>
          <a:lstStyle/>
          <a:p>
            <a:pPr marL="0" indent="0" algn="ctr">
              <a:buNone/>
            </a:pPr>
            <a:r>
              <a:rPr lang="en-US" sz="850" b="1">
                <a:solidFill>
                  <a:srgbClr val="FFFFFF"/>
                </a:solidFill>
                <a:latin typeface="Arial" pitchFamily="34" charset="0"/>
                <a:ea typeface="Arial" pitchFamily="34" charset="-122"/>
                <a:cs typeface="Arial" pitchFamily="34" charset="-120"/>
              </a:rPr>
              <a:t>ENGINEERING</a:t>
            </a:r>
            <a:endParaRPr lang="en-US" sz="850"/>
          </a:p>
        </p:txBody>
      </p:sp>
      <p:sp>
        <p:nvSpPr>
          <p:cNvPr id="9" name="Shape 7"/>
          <p:cNvSpPr/>
          <p:nvPr/>
        </p:nvSpPr>
        <p:spPr>
          <a:xfrm>
            <a:off x="3072384" y="2157984"/>
            <a:ext cx="1737360" cy="310896"/>
          </a:xfrm>
          <a:prstGeom prst="roundRect">
            <a:avLst>
              <a:gd name="adj" fmla="val 29412"/>
            </a:avLst>
          </a:prstGeom>
          <a:solidFill>
            <a:srgbClr val="B98619"/>
          </a:solidFill>
          <a:ln w="12700">
            <a:solidFill>
              <a:srgbClr val="B98619"/>
            </a:solidFill>
            <a:prstDash val="solid"/>
          </a:ln>
        </p:spPr>
        <p:txBody>
          <a:bodyPr/>
          <a:lstStyle/>
          <a:p>
            <a:endParaRPr lang="en-US"/>
          </a:p>
        </p:txBody>
      </p:sp>
      <p:sp>
        <p:nvSpPr>
          <p:cNvPr id="10" name="Text 8"/>
          <p:cNvSpPr/>
          <p:nvPr/>
        </p:nvSpPr>
        <p:spPr>
          <a:xfrm>
            <a:off x="3127248" y="2231136"/>
            <a:ext cx="1627632" cy="155448"/>
          </a:xfrm>
          <a:prstGeom prst="rect">
            <a:avLst/>
          </a:prstGeom>
          <a:noFill/>
          <a:ln/>
        </p:spPr>
        <p:txBody>
          <a:bodyPr wrap="square" lIns="0" tIns="0" rIns="0" bIns="0" rtlCol="0" anchor="ctr">
            <a:normAutofit/>
          </a:bodyPr>
          <a:lstStyle/>
          <a:p>
            <a:pPr marL="0" indent="0" algn="ctr">
              <a:buNone/>
            </a:pPr>
            <a:r>
              <a:rPr lang="en-US" sz="850" b="1">
                <a:solidFill>
                  <a:srgbClr val="FFFFFF"/>
                </a:solidFill>
                <a:latin typeface="Arial" pitchFamily="34" charset="0"/>
                <a:ea typeface="Arial" pitchFamily="34" charset="-122"/>
                <a:cs typeface="Arial" pitchFamily="34" charset="-120"/>
              </a:rPr>
              <a:t>LOGISTICS &amp; SUPPORT</a:t>
            </a:r>
            <a:endParaRPr lang="en-US" sz="850"/>
          </a:p>
        </p:txBody>
      </p:sp>
      <p:sp>
        <p:nvSpPr>
          <p:cNvPr id="11" name="Shape 9"/>
          <p:cNvSpPr/>
          <p:nvPr/>
        </p:nvSpPr>
        <p:spPr>
          <a:xfrm>
            <a:off x="4928616" y="2157984"/>
            <a:ext cx="1143000" cy="310896"/>
          </a:xfrm>
          <a:prstGeom prst="roundRect">
            <a:avLst>
              <a:gd name="adj" fmla="val 29412"/>
            </a:avLst>
          </a:prstGeom>
          <a:solidFill>
            <a:srgbClr val="647760"/>
          </a:solidFill>
          <a:ln w="12700">
            <a:solidFill>
              <a:srgbClr val="647760"/>
            </a:solidFill>
            <a:prstDash val="solid"/>
          </a:ln>
        </p:spPr>
        <p:txBody>
          <a:bodyPr/>
          <a:lstStyle/>
          <a:p>
            <a:endParaRPr lang="en-US"/>
          </a:p>
        </p:txBody>
      </p:sp>
      <p:sp>
        <p:nvSpPr>
          <p:cNvPr id="12" name="Text 10"/>
          <p:cNvSpPr/>
          <p:nvPr/>
        </p:nvSpPr>
        <p:spPr>
          <a:xfrm>
            <a:off x="4983480" y="2231136"/>
            <a:ext cx="1033272" cy="155448"/>
          </a:xfrm>
          <a:prstGeom prst="rect">
            <a:avLst/>
          </a:prstGeom>
          <a:noFill/>
          <a:ln/>
        </p:spPr>
        <p:txBody>
          <a:bodyPr wrap="square" lIns="0" tIns="0" rIns="0" bIns="0" rtlCol="0" anchor="ctr">
            <a:normAutofit/>
          </a:bodyPr>
          <a:lstStyle/>
          <a:p>
            <a:pPr marL="0" indent="0" algn="ctr">
              <a:buNone/>
            </a:pPr>
            <a:r>
              <a:rPr lang="en-US" sz="850" b="1">
                <a:solidFill>
                  <a:srgbClr val="FFFFFF"/>
                </a:solidFill>
                <a:latin typeface="Arial" pitchFamily="34" charset="0"/>
                <a:ea typeface="Arial" pitchFamily="34" charset="-122"/>
                <a:cs typeface="Arial" pitchFamily="34" charset="-120"/>
              </a:rPr>
              <a:t>MEDICAL</a:t>
            </a:r>
            <a:endParaRPr lang="en-US" sz="850"/>
          </a:p>
        </p:txBody>
      </p:sp>
      <p:sp>
        <p:nvSpPr>
          <p:cNvPr id="13" name="Shape 11"/>
          <p:cNvSpPr/>
          <p:nvPr/>
        </p:nvSpPr>
        <p:spPr>
          <a:xfrm>
            <a:off x="960120" y="2569464"/>
            <a:ext cx="2148840" cy="310896"/>
          </a:xfrm>
          <a:prstGeom prst="roundRect">
            <a:avLst>
              <a:gd name="adj" fmla="val 29412"/>
            </a:avLst>
          </a:prstGeom>
          <a:solidFill>
            <a:srgbClr val="354B3D"/>
          </a:solidFill>
          <a:ln w="12700">
            <a:solidFill>
              <a:srgbClr val="354B3D"/>
            </a:solidFill>
            <a:prstDash val="solid"/>
          </a:ln>
        </p:spPr>
        <p:txBody>
          <a:bodyPr/>
          <a:lstStyle/>
          <a:p>
            <a:endParaRPr lang="en-US"/>
          </a:p>
        </p:txBody>
      </p:sp>
      <p:sp>
        <p:nvSpPr>
          <p:cNvPr id="14" name="Text 12"/>
          <p:cNvSpPr/>
          <p:nvPr/>
        </p:nvSpPr>
        <p:spPr>
          <a:xfrm>
            <a:off x="1014984" y="2642616"/>
            <a:ext cx="2039112" cy="155448"/>
          </a:xfrm>
          <a:prstGeom prst="rect">
            <a:avLst/>
          </a:prstGeom>
          <a:noFill/>
          <a:ln/>
        </p:spPr>
        <p:txBody>
          <a:bodyPr wrap="square" lIns="0" tIns="0" rIns="0" bIns="0" rtlCol="0" anchor="ctr">
            <a:normAutofit/>
          </a:bodyPr>
          <a:lstStyle/>
          <a:p>
            <a:pPr marL="0" indent="0" algn="ctr">
              <a:buNone/>
            </a:pPr>
            <a:r>
              <a:rPr lang="en-US" sz="850" b="1">
                <a:solidFill>
                  <a:srgbClr val="FFFFFF"/>
                </a:solidFill>
                <a:latin typeface="Arial" pitchFamily="34" charset="0"/>
                <a:ea typeface="Arial" pitchFamily="34" charset="-122"/>
                <a:cs typeface="Arial" pitchFamily="34" charset="-120"/>
              </a:rPr>
              <a:t>INTELLIGENCE, COMMS &amp; IT</a:t>
            </a:r>
            <a:endParaRPr lang="en-US" sz="850"/>
          </a:p>
        </p:txBody>
      </p:sp>
      <p:sp>
        <p:nvSpPr>
          <p:cNvPr id="15" name="Shape 13"/>
          <p:cNvSpPr/>
          <p:nvPr/>
        </p:nvSpPr>
        <p:spPr>
          <a:xfrm>
            <a:off x="3246120" y="2569464"/>
            <a:ext cx="2057400" cy="310896"/>
          </a:xfrm>
          <a:prstGeom prst="roundRect">
            <a:avLst>
              <a:gd name="adj" fmla="val 29412"/>
            </a:avLst>
          </a:prstGeom>
          <a:solidFill>
            <a:srgbClr val="8A3D3D"/>
          </a:solidFill>
          <a:ln w="12700">
            <a:solidFill>
              <a:srgbClr val="8A3D3D"/>
            </a:solidFill>
            <a:prstDash val="solid"/>
          </a:ln>
        </p:spPr>
        <p:txBody>
          <a:bodyPr/>
          <a:lstStyle/>
          <a:p>
            <a:endParaRPr lang="en-US"/>
          </a:p>
        </p:txBody>
      </p:sp>
      <p:sp>
        <p:nvSpPr>
          <p:cNvPr id="16" name="Text 14"/>
          <p:cNvSpPr/>
          <p:nvPr/>
        </p:nvSpPr>
        <p:spPr>
          <a:xfrm>
            <a:off x="3300984" y="2642616"/>
            <a:ext cx="1947672" cy="155448"/>
          </a:xfrm>
          <a:prstGeom prst="rect">
            <a:avLst/>
          </a:prstGeom>
          <a:noFill/>
          <a:ln/>
        </p:spPr>
        <p:txBody>
          <a:bodyPr wrap="square" lIns="0" tIns="0" rIns="0" bIns="0" rtlCol="0" anchor="ctr">
            <a:normAutofit/>
          </a:bodyPr>
          <a:lstStyle/>
          <a:p>
            <a:pPr marL="0" indent="0" algn="ctr">
              <a:buNone/>
            </a:pPr>
            <a:r>
              <a:rPr lang="en-US" sz="850" b="1">
                <a:solidFill>
                  <a:srgbClr val="FFFFFF"/>
                </a:solidFill>
                <a:latin typeface="Arial" pitchFamily="34" charset="0"/>
                <a:ea typeface="Arial" pitchFamily="34" charset="-122"/>
                <a:cs typeface="Arial" pitchFamily="34" charset="-120"/>
              </a:rPr>
              <a:t>HR, FINANCE &amp; SUPPORT</a:t>
            </a:r>
            <a:endParaRPr lang="en-US" sz="850"/>
          </a:p>
        </p:txBody>
      </p:sp>
      <p:sp>
        <p:nvSpPr>
          <p:cNvPr id="17" name="Shape 15"/>
          <p:cNvSpPr/>
          <p:nvPr/>
        </p:nvSpPr>
        <p:spPr>
          <a:xfrm>
            <a:off x="5440680" y="2569464"/>
            <a:ext cx="1097280" cy="310896"/>
          </a:xfrm>
          <a:prstGeom prst="roundRect">
            <a:avLst>
              <a:gd name="adj" fmla="val 29412"/>
            </a:avLst>
          </a:prstGeom>
          <a:solidFill>
            <a:srgbClr val="80631D"/>
          </a:solidFill>
          <a:ln w="12700">
            <a:solidFill>
              <a:srgbClr val="80631D"/>
            </a:solidFill>
            <a:prstDash val="solid"/>
          </a:ln>
        </p:spPr>
        <p:txBody>
          <a:bodyPr/>
          <a:lstStyle/>
          <a:p>
            <a:endParaRPr lang="en-US"/>
          </a:p>
        </p:txBody>
      </p:sp>
      <p:sp>
        <p:nvSpPr>
          <p:cNvPr id="18" name="Text 16"/>
          <p:cNvSpPr/>
          <p:nvPr/>
        </p:nvSpPr>
        <p:spPr>
          <a:xfrm>
            <a:off x="5495544" y="2642616"/>
            <a:ext cx="987552" cy="155448"/>
          </a:xfrm>
          <a:prstGeom prst="rect">
            <a:avLst/>
          </a:prstGeom>
          <a:noFill/>
          <a:ln/>
        </p:spPr>
        <p:txBody>
          <a:bodyPr wrap="square" lIns="0" tIns="0" rIns="0" bIns="0" rtlCol="0" anchor="ctr">
            <a:normAutofit/>
          </a:bodyPr>
          <a:lstStyle/>
          <a:p>
            <a:pPr marL="0" indent="0" algn="ctr">
              <a:buNone/>
            </a:pPr>
            <a:r>
              <a:rPr lang="en-US" sz="850" b="1">
                <a:solidFill>
                  <a:srgbClr val="FFFFFF"/>
                </a:solidFill>
                <a:latin typeface="Arial" pitchFamily="34" charset="0"/>
                <a:ea typeface="Arial" pitchFamily="34" charset="-122"/>
                <a:cs typeface="Arial" pitchFamily="34" charset="-120"/>
              </a:rPr>
              <a:t>MUSIC</a:t>
            </a:r>
            <a:endParaRPr lang="en-US" sz="850"/>
          </a:p>
        </p:txBody>
      </p:sp>
      <p:sp>
        <p:nvSpPr>
          <p:cNvPr id="19" name="Shape 17"/>
          <p:cNvSpPr/>
          <p:nvPr/>
        </p:nvSpPr>
        <p:spPr>
          <a:xfrm>
            <a:off x="365760" y="3090672"/>
            <a:ext cx="4069080" cy="2029968"/>
          </a:xfrm>
          <a:prstGeom prst="roundRect">
            <a:avLst>
              <a:gd name="adj" fmla="val 4505"/>
            </a:avLst>
          </a:prstGeom>
          <a:solidFill>
            <a:srgbClr val="FFFFFF"/>
          </a:solidFill>
          <a:ln w="12700">
            <a:solidFill>
              <a:srgbClr val="C7CDBF"/>
            </a:solidFill>
            <a:prstDash val="solid"/>
          </a:ln>
        </p:spPr>
        <p:txBody>
          <a:bodyPr/>
          <a:lstStyle/>
          <a:p>
            <a:endParaRPr lang="en-US"/>
          </a:p>
        </p:txBody>
      </p:sp>
      <p:sp>
        <p:nvSpPr>
          <p:cNvPr id="20" name="Shape 18"/>
          <p:cNvSpPr/>
          <p:nvPr/>
        </p:nvSpPr>
        <p:spPr>
          <a:xfrm>
            <a:off x="621792" y="3392424"/>
            <a:ext cx="566928" cy="566928"/>
          </a:xfrm>
          <a:prstGeom prst="ellipse">
            <a:avLst/>
          </a:prstGeom>
          <a:solidFill>
            <a:srgbClr val="E4E9E1"/>
          </a:solidFill>
          <a:ln w="12700">
            <a:solidFill>
              <a:srgbClr val="E4E9E1"/>
            </a:solidFill>
            <a:prstDash val="solid"/>
          </a:ln>
        </p:spPr>
        <p:txBody>
          <a:bodyPr/>
          <a:lstStyle/>
          <a:p>
            <a:endParaRPr lang="en-US"/>
          </a:p>
        </p:txBody>
      </p:sp>
      <p:sp>
        <p:nvSpPr>
          <p:cNvPr id="21" name="Text 19"/>
          <p:cNvSpPr/>
          <p:nvPr/>
        </p:nvSpPr>
        <p:spPr>
          <a:xfrm>
            <a:off x="621792" y="3538728"/>
            <a:ext cx="566928" cy="182880"/>
          </a:xfrm>
          <a:prstGeom prst="rect">
            <a:avLst/>
          </a:prstGeom>
          <a:noFill/>
          <a:ln/>
        </p:spPr>
        <p:txBody>
          <a:bodyPr wrap="square" lIns="0" tIns="0" rIns="0" bIns="0" rtlCol="0" anchor="ctr"/>
          <a:lstStyle/>
          <a:p>
            <a:pPr marL="0" indent="0" algn="ctr">
              <a:buNone/>
            </a:pPr>
            <a:r>
              <a:rPr lang="en-US" sz="1800" b="1">
                <a:solidFill>
                  <a:srgbClr val="66755F"/>
                </a:solidFill>
                <a:latin typeface="Arial" pitchFamily="34" charset="0"/>
                <a:ea typeface="Arial" pitchFamily="34" charset="-122"/>
                <a:cs typeface="Arial" pitchFamily="34" charset="-120"/>
              </a:rPr>
              <a:t>&lt;/&gt;</a:t>
            </a:r>
            <a:endParaRPr lang="en-US" sz="1800"/>
          </a:p>
        </p:txBody>
      </p:sp>
      <p:sp>
        <p:nvSpPr>
          <p:cNvPr id="22" name="Text 20"/>
          <p:cNvSpPr/>
          <p:nvPr/>
        </p:nvSpPr>
        <p:spPr>
          <a:xfrm>
            <a:off x="1325880" y="3328416"/>
            <a:ext cx="2743200" cy="292608"/>
          </a:xfrm>
          <a:prstGeom prst="rect">
            <a:avLst/>
          </a:prstGeom>
          <a:noFill/>
          <a:ln/>
        </p:spPr>
        <p:txBody>
          <a:bodyPr wrap="square" lIns="0" tIns="0" rIns="0" bIns="0" rtlCol="0" anchor="ctr"/>
          <a:lstStyle/>
          <a:p>
            <a:pPr marL="0" indent="0" algn="l">
              <a:buNone/>
            </a:pPr>
            <a:r>
              <a:rPr lang="en-US" sz="1800" b="1">
                <a:solidFill>
                  <a:srgbClr val="14291D"/>
                </a:solidFill>
                <a:latin typeface="Arial" pitchFamily="34" charset="0"/>
                <a:ea typeface="Arial" pitchFamily="34" charset="-122"/>
                <a:cs typeface="Arial" pitchFamily="34" charset="-120"/>
              </a:rPr>
              <a:t>CYBER OPERATOR</a:t>
            </a:r>
            <a:endParaRPr lang="en-US" sz="1800"/>
          </a:p>
        </p:txBody>
      </p:sp>
      <p:sp>
        <p:nvSpPr>
          <p:cNvPr id="23" name="Text 21"/>
          <p:cNvSpPr/>
          <p:nvPr/>
        </p:nvSpPr>
        <p:spPr>
          <a:xfrm>
            <a:off x="1325880" y="3822192"/>
            <a:ext cx="2743200" cy="530352"/>
          </a:xfrm>
          <a:prstGeom prst="rect">
            <a:avLst/>
          </a:prstGeom>
          <a:noFill/>
          <a:ln/>
        </p:spPr>
        <p:txBody>
          <a:bodyPr wrap="square" lIns="0" tIns="0" rIns="0" bIns="0" rtlCol="0" anchor="ctr"/>
          <a:lstStyle/>
          <a:p>
            <a:pPr marL="0" indent="0" algn="l">
              <a:buNone/>
            </a:pPr>
            <a:r>
              <a:rPr lang="en-US" sz="1120">
                <a:solidFill>
                  <a:srgbClr val="26382D"/>
                </a:solidFill>
                <a:latin typeface="Arial" pitchFamily="34" charset="0"/>
                <a:ea typeface="Arial" pitchFamily="34" charset="-122"/>
                <a:cs typeface="Arial" pitchFamily="34" charset="-120"/>
              </a:rPr>
              <a:t>Defend networks • investigate threats • work with cutting-edge technology</a:t>
            </a:r>
            <a:endParaRPr lang="en-US" sz="1120"/>
          </a:p>
        </p:txBody>
      </p:sp>
      <p:sp>
        <p:nvSpPr>
          <p:cNvPr id="24" name="Shape 22"/>
          <p:cNvSpPr/>
          <p:nvPr/>
        </p:nvSpPr>
        <p:spPr>
          <a:xfrm>
            <a:off x="1325880" y="4553712"/>
            <a:ext cx="1965960" cy="310896"/>
          </a:xfrm>
          <a:prstGeom prst="roundRect">
            <a:avLst>
              <a:gd name="adj" fmla="val 29412"/>
            </a:avLst>
          </a:prstGeom>
          <a:solidFill>
            <a:srgbClr val="66755F"/>
          </a:solidFill>
          <a:ln w="12700">
            <a:solidFill>
              <a:srgbClr val="66755F"/>
            </a:solidFill>
            <a:prstDash val="solid"/>
          </a:ln>
        </p:spPr>
        <p:txBody>
          <a:bodyPr/>
          <a:lstStyle/>
          <a:p>
            <a:endParaRPr lang="en-US"/>
          </a:p>
        </p:txBody>
      </p:sp>
      <p:sp>
        <p:nvSpPr>
          <p:cNvPr id="25" name="Text 23"/>
          <p:cNvSpPr/>
          <p:nvPr/>
        </p:nvSpPr>
        <p:spPr>
          <a:xfrm>
            <a:off x="1380744" y="4626864"/>
            <a:ext cx="1856232" cy="155448"/>
          </a:xfrm>
          <a:prstGeom prst="rect">
            <a:avLst/>
          </a:prstGeom>
          <a:noFill/>
          <a:ln/>
        </p:spPr>
        <p:txBody>
          <a:bodyPr wrap="square" lIns="0" tIns="0" rIns="0" bIns="0" rtlCol="0" anchor="ctr">
            <a:normAutofit/>
          </a:bodyPr>
          <a:lstStyle/>
          <a:p>
            <a:pPr marL="0" indent="0" algn="ctr">
              <a:buNone/>
            </a:pPr>
            <a:r>
              <a:rPr lang="en-US" sz="850" b="1">
                <a:solidFill>
                  <a:srgbClr val="FFFFFF"/>
                </a:solidFill>
                <a:latin typeface="Arial" pitchFamily="34" charset="0"/>
                <a:ea typeface="Arial" pitchFamily="34" charset="-122"/>
                <a:cs typeface="Arial" pitchFamily="34" charset="-120"/>
              </a:rPr>
              <a:t>A ROLE THEY MAY EXPECT</a:t>
            </a:r>
            <a:endParaRPr lang="en-US" sz="850"/>
          </a:p>
        </p:txBody>
      </p:sp>
      <p:sp>
        <p:nvSpPr>
          <p:cNvPr id="26" name="Shape 24"/>
          <p:cNvSpPr/>
          <p:nvPr/>
        </p:nvSpPr>
        <p:spPr>
          <a:xfrm>
            <a:off x="4709160" y="3090672"/>
            <a:ext cx="4069080" cy="2029968"/>
          </a:xfrm>
          <a:prstGeom prst="roundRect">
            <a:avLst>
              <a:gd name="adj" fmla="val 4505"/>
            </a:avLst>
          </a:prstGeom>
          <a:solidFill>
            <a:srgbClr val="FFFFFF"/>
          </a:solidFill>
          <a:ln w="12700">
            <a:solidFill>
              <a:srgbClr val="C7CDBF"/>
            </a:solidFill>
            <a:prstDash val="solid"/>
          </a:ln>
        </p:spPr>
        <p:txBody>
          <a:bodyPr/>
          <a:lstStyle/>
          <a:p>
            <a:endParaRPr lang="en-US"/>
          </a:p>
        </p:txBody>
      </p:sp>
      <p:sp>
        <p:nvSpPr>
          <p:cNvPr id="27" name="Shape 25"/>
          <p:cNvSpPr/>
          <p:nvPr/>
        </p:nvSpPr>
        <p:spPr>
          <a:xfrm>
            <a:off x="4965192" y="3392424"/>
            <a:ext cx="566928" cy="566928"/>
          </a:xfrm>
          <a:prstGeom prst="ellipse">
            <a:avLst/>
          </a:prstGeom>
          <a:solidFill>
            <a:srgbClr val="E9DED6"/>
          </a:solidFill>
          <a:ln w="12700">
            <a:solidFill>
              <a:srgbClr val="E9DED6"/>
            </a:solidFill>
            <a:prstDash val="solid"/>
          </a:ln>
        </p:spPr>
        <p:txBody>
          <a:bodyPr/>
          <a:lstStyle/>
          <a:p>
            <a:endParaRPr lang="en-US"/>
          </a:p>
        </p:txBody>
      </p:sp>
      <p:sp>
        <p:nvSpPr>
          <p:cNvPr id="28" name="Text 26"/>
          <p:cNvSpPr/>
          <p:nvPr/>
        </p:nvSpPr>
        <p:spPr>
          <a:xfrm>
            <a:off x="4965192" y="3538728"/>
            <a:ext cx="566928" cy="182880"/>
          </a:xfrm>
          <a:prstGeom prst="rect">
            <a:avLst/>
          </a:prstGeom>
          <a:noFill/>
          <a:ln/>
        </p:spPr>
        <p:txBody>
          <a:bodyPr wrap="square" lIns="0" tIns="0" rIns="0" bIns="0" rtlCol="0" anchor="ctr"/>
          <a:lstStyle/>
          <a:p>
            <a:pPr marL="0" indent="0" algn="ctr">
              <a:buNone/>
            </a:pPr>
            <a:r>
              <a:rPr lang="en-US" sz="1800" b="1">
                <a:solidFill>
                  <a:srgbClr val="E32332"/>
                </a:solidFill>
                <a:latin typeface="Arial" pitchFamily="34" charset="0"/>
                <a:ea typeface="Arial" pitchFamily="34" charset="-122"/>
                <a:cs typeface="Arial" pitchFamily="34" charset="-120"/>
              </a:rPr>
              <a:t>+</a:t>
            </a:r>
            <a:endParaRPr lang="en-US" sz="1800"/>
          </a:p>
        </p:txBody>
      </p:sp>
      <p:sp>
        <p:nvSpPr>
          <p:cNvPr id="29" name="Text 27"/>
          <p:cNvSpPr/>
          <p:nvPr/>
        </p:nvSpPr>
        <p:spPr>
          <a:xfrm>
            <a:off x="5669280" y="3328416"/>
            <a:ext cx="2743200" cy="292608"/>
          </a:xfrm>
          <a:prstGeom prst="rect">
            <a:avLst/>
          </a:prstGeom>
          <a:noFill/>
          <a:ln/>
        </p:spPr>
        <p:txBody>
          <a:bodyPr wrap="square" lIns="0" tIns="0" rIns="0" bIns="0" rtlCol="0" anchor="ctr"/>
          <a:lstStyle/>
          <a:p>
            <a:pPr marL="0" indent="0" algn="l">
              <a:buNone/>
            </a:pPr>
            <a:r>
              <a:rPr lang="en-US" sz="1800" b="1">
                <a:solidFill>
                  <a:srgbClr val="14291D"/>
                </a:solidFill>
                <a:latin typeface="Arial" pitchFamily="34" charset="0"/>
                <a:ea typeface="Arial" pitchFamily="34" charset="-122"/>
                <a:cs typeface="Arial" pitchFamily="34" charset="-120"/>
              </a:rPr>
              <a:t>VETERINARY NURSE</a:t>
            </a:r>
            <a:endParaRPr lang="en-US" sz="1800"/>
          </a:p>
        </p:txBody>
      </p:sp>
      <p:sp>
        <p:nvSpPr>
          <p:cNvPr id="30" name="Text 28"/>
          <p:cNvSpPr/>
          <p:nvPr/>
        </p:nvSpPr>
        <p:spPr>
          <a:xfrm>
            <a:off x="5669280" y="3822192"/>
            <a:ext cx="2743200" cy="530352"/>
          </a:xfrm>
          <a:prstGeom prst="rect">
            <a:avLst/>
          </a:prstGeom>
          <a:noFill/>
          <a:ln/>
        </p:spPr>
        <p:txBody>
          <a:bodyPr wrap="square" lIns="0" tIns="0" rIns="0" bIns="0" rtlCol="0" anchor="ctr"/>
          <a:lstStyle/>
          <a:p>
            <a:pPr marL="0" indent="0" algn="l">
              <a:buNone/>
            </a:pPr>
            <a:r>
              <a:rPr lang="en-US" sz="1120">
                <a:solidFill>
                  <a:srgbClr val="26382D"/>
                </a:solidFill>
                <a:latin typeface="Arial" pitchFamily="34" charset="0"/>
                <a:ea typeface="Arial" pitchFamily="34" charset="-122"/>
                <a:cs typeface="Arial" pitchFamily="34" charset="-120"/>
              </a:rPr>
              <a:t>Care for military working dogs and horses — in clinics, on exercise and in the field.</a:t>
            </a:r>
            <a:endParaRPr lang="en-US" sz="1120"/>
          </a:p>
        </p:txBody>
      </p:sp>
      <p:sp>
        <p:nvSpPr>
          <p:cNvPr id="31" name="Shape 29"/>
          <p:cNvSpPr/>
          <p:nvPr/>
        </p:nvSpPr>
        <p:spPr>
          <a:xfrm>
            <a:off x="5669280" y="4553712"/>
            <a:ext cx="1965960" cy="310896"/>
          </a:xfrm>
          <a:prstGeom prst="roundRect">
            <a:avLst>
              <a:gd name="adj" fmla="val 29412"/>
            </a:avLst>
          </a:prstGeom>
          <a:solidFill>
            <a:srgbClr val="E32332"/>
          </a:solidFill>
          <a:ln w="12700">
            <a:solidFill>
              <a:srgbClr val="E32332"/>
            </a:solidFill>
            <a:prstDash val="solid"/>
          </a:ln>
        </p:spPr>
        <p:txBody>
          <a:bodyPr/>
          <a:lstStyle/>
          <a:p>
            <a:endParaRPr lang="en-US"/>
          </a:p>
        </p:txBody>
      </p:sp>
      <p:sp>
        <p:nvSpPr>
          <p:cNvPr id="32" name="Text 30"/>
          <p:cNvSpPr/>
          <p:nvPr/>
        </p:nvSpPr>
        <p:spPr>
          <a:xfrm>
            <a:off x="5724144" y="4626864"/>
            <a:ext cx="1856232" cy="155448"/>
          </a:xfrm>
          <a:prstGeom prst="rect">
            <a:avLst/>
          </a:prstGeom>
          <a:noFill/>
          <a:ln/>
        </p:spPr>
        <p:txBody>
          <a:bodyPr wrap="square" lIns="0" tIns="0" rIns="0" bIns="0" rtlCol="0" anchor="ctr">
            <a:normAutofit/>
          </a:bodyPr>
          <a:lstStyle/>
          <a:p>
            <a:pPr marL="0" indent="0" algn="ctr">
              <a:buNone/>
            </a:pPr>
            <a:r>
              <a:rPr lang="en-US" sz="850" b="1">
                <a:solidFill>
                  <a:srgbClr val="FFFFFF"/>
                </a:solidFill>
                <a:latin typeface="Arial" pitchFamily="34" charset="0"/>
                <a:ea typeface="Arial" pitchFamily="34" charset="-122"/>
                <a:cs typeface="Arial" pitchFamily="34" charset="-120"/>
              </a:rPr>
              <a:t>A ROLE THEY MAY NOT EXPECT</a:t>
            </a:r>
            <a:endParaRPr lang="en-US" sz="850"/>
          </a:p>
        </p:txBody>
      </p:sp>
      <p:sp>
        <p:nvSpPr>
          <p:cNvPr id="33" name="Shape 31"/>
          <p:cNvSpPr/>
          <p:nvPr/>
        </p:nvSpPr>
        <p:spPr>
          <a:xfrm>
            <a:off x="365760" y="5431536"/>
            <a:ext cx="8412480" cy="868680"/>
          </a:xfrm>
          <a:prstGeom prst="roundRect">
            <a:avLst>
              <a:gd name="adj" fmla="val 10526"/>
            </a:avLst>
          </a:prstGeom>
          <a:solidFill>
            <a:srgbClr val="FFFF00"/>
          </a:solidFill>
          <a:ln w="12700">
            <a:solidFill>
              <a:srgbClr val="14291D"/>
            </a:solidFill>
            <a:prstDash val="solid"/>
          </a:ln>
        </p:spPr>
        <p:txBody>
          <a:bodyPr/>
          <a:lstStyle/>
          <a:p>
            <a:endParaRPr lang="en-US"/>
          </a:p>
        </p:txBody>
      </p:sp>
      <p:sp>
        <p:nvSpPr>
          <p:cNvPr id="34" name="Text 32"/>
          <p:cNvSpPr/>
          <p:nvPr/>
        </p:nvSpPr>
        <p:spPr>
          <a:xfrm>
            <a:off x="658368" y="5623560"/>
            <a:ext cx="640080" cy="347472"/>
          </a:xfrm>
          <a:prstGeom prst="rect">
            <a:avLst/>
          </a:prstGeom>
          <a:noFill/>
          <a:ln/>
        </p:spPr>
        <p:txBody>
          <a:bodyPr wrap="square" lIns="0" tIns="0" rIns="0" bIns="0" rtlCol="0" anchor="ctr"/>
          <a:lstStyle/>
          <a:p>
            <a:pPr marL="0" indent="0" algn="ctr">
              <a:buNone/>
            </a:pPr>
            <a:r>
              <a:rPr lang="en-US" sz="2700" b="1">
                <a:latin typeface="Arial" pitchFamily="34" charset="0"/>
                <a:ea typeface="Arial" pitchFamily="34" charset="-122"/>
                <a:cs typeface="Arial" pitchFamily="34" charset="-120"/>
              </a:rPr>
              <a:t>5×</a:t>
            </a:r>
            <a:endParaRPr lang="en-US" sz="2700"/>
          </a:p>
        </p:txBody>
      </p:sp>
      <p:sp>
        <p:nvSpPr>
          <p:cNvPr id="35" name="Text 33"/>
          <p:cNvSpPr/>
          <p:nvPr/>
        </p:nvSpPr>
        <p:spPr>
          <a:xfrm>
            <a:off x="1389888" y="5577840"/>
            <a:ext cx="3200400" cy="256032"/>
          </a:xfrm>
          <a:prstGeom prst="rect">
            <a:avLst/>
          </a:prstGeom>
          <a:noFill/>
          <a:ln/>
        </p:spPr>
        <p:txBody>
          <a:bodyPr wrap="square" lIns="0" tIns="0" rIns="0" bIns="0" rtlCol="0" anchor="ctr"/>
          <a:lstStyle/>
          <a:p>
            <a:pPr marL="0" indent="0" algn="l">
              <a:buNone/>
            </a:pPr>
            <a:r>
              <a:rPr lang="en-US" sz="1500" b="1">
                <a:latin typeface="Arial" pitchFamily="34" charset="0"/>
                <a:ea typeface="Arial" pitchFamily="34" charset="-122"/>
                <a:cs typeface="Arial" pitchFamily="34" charset="-120"/>
              </a:rPr>
              <a:t>UK's No.1 apprenticeship employer</a:t>
            </a:r>
            <a:endParaRPr lang="en-US" sz="1500"/>
          </a:p>
        </p:txBody>
      </p:sp>
      <p:sp>
        <p:nvSpPr>
          <p:cNvPr id="36" name="Text 34"/>
          <p:cNvSpPr/>
          <p:nvPr/>
        </p:nvSpPr>
        <p:spPr>
          <a:xfrm>
            <a:off x="1389888" y="5925312"/>
            <a:ext cx="3200400" cy="146304"/>
          </a:xfrm>
          <a:prstGeom prst="rect">
            <a:avLst/>
          </a:prstGeom>
          <a:noFill/>
          <a:ln/>
        </p:spPr>
        <p:txBody>
          <a:bodyPr wrap="square" lIns="0" tIns="0" rIns="0" bIns="0" rtlCol="0" anchor="ctr"/>
          <a:lstStyle/>
          <a:p>
            <a:pPr marL="0" indent="0" algn="l">
              <a:buNone/>
            </a:pPr>
            <a:r>
              <a:rPr lang="en-US" sz="850" b="1">
                <a:latin typeface="Arial" pitchFamily="34" charset="0"/>
                <a:ea typeface="Arial" pitchFamily="34" charset="-122"/>
                <a:cs typeface="Arial" pitchFamily="34" charset="-120"/>
              </a:rPr>
              <a:t>2020 • 2022 • 2023 • 2024 • 2025</a:t>
            </a:r>
            <a:endParaRPr lang="en-US" sz="850"/>
          </a:p>
        </p:txBody>
      </p:sp>
      <p:sp>
        <p:nvSpPr>
          <p:cNvPr id="37" name="Shape 35"/>
          <p:cNvSpPr/>
          <p:nvPr/>
        </p:nvSpPr>
        <p:spPr>
          <a:xfrm>
            <a:off x="4663440" y="5577840"/>
            <a:ext cx="0" cy="566928"/>
          </a:xfrm>
          <a:prstGeom prst="line">
            <a:avLst/>
          </a:prstGeom>
          <a:noFill/>
          <a:ln w="12700">
            <a:solidFill>
              <a:srgbClr val="647568"/>
            </a:solidFill>
            <a:prstDash val="solid"/>
          </a:ln>
        </p:spPr>
        <p:txBody>
          <a:bodyPr/>
          <a:lstStyle/>
          <a:p>
            <a:endParaRPr lang="en-US"/>
          </a:p>
        </p:txBody>
      </p:sp>
      <p:sp>
        <p:nvSpPr>
          <p:cNvPr id="38" name="Text 36"/>
          <p:cNvSpPr/>
          <p:nvPr/>
        </p:nvSpPr>
        <p:spPr>
          <a:xfrm>
            <a:off x="4919472" y="5614416"/>
            <a:ext cx="1097280" cy="320040"/>
          </a:xfrm>
          <a:prstGeom prst="rect">
            <a:avLst/>
          </a:prstGeom>
          <a:noFill/>
          <a:ln/>
        </p:spPr>
        <p:txBody>
          <a:bodyPr wrap="square" lIns="0" tIns="0" rIns="0" bIns="0" rtlCol="0" anchor="ctr"/>
          <a:lstStyle/>
          <a:p>
            <a:pPr marL="0" indent="0" algn="ctr">
              <a:buNone/>
            </a:pPr>
            <a:r>
              <a:rPr lang="en-US" sz="2300" b="1">
                <a:latin typeface="Arial" pitchFamily="34" charset="0"/>
                <a:ea typeface="Arial" pitchFamily="34" charset="-122"/>
                <a:cs typeface="Arial" pitchFamily="34" charset="-120"/>
              </a:rPr>
              <a:t>14,000</a:t>
            </a:r>
            <a:endParaRPr lang="en-US" sz="2300"/>
          </a:p>
        </p:txBody>
      </p:sp>
      <p:sp>
        <p:nvSpPr>
          <p:cNvPr id="39" name="Text 37"/>
          <p:cNvSpPr/>
          <p:nvPr/>
        </p:nvSpPr>
        <p:spPr>
          <a:xfrm>
            <a:off x="6172200" y="5596128"/>
            <a:ext cx="2240280" cy="393192"/>
          </a:xfrm>
          <a:prstGeom prst="rect">
            <a:avLst/>
          </a:prstGeom>
          <a:noFill/>
          <a:ln/>
        </p:spPr>
        <p:txBody>
          <a:bodyPr wrap="square" lIns="0" tIns="0" rIns="0" bIns="0" rtlCol="0" anchor="ctr"/>
          <a:lstStyle/>
          <a:p>
            <a:pPr marL="0" indent="0" algn="l">
              <a:buNone/>
            </a:pPr>
            <a:r>
              <a:rPr lang="en-US" sz="1050" b="1">
                <a:latin typeface="Arial" pitchFamily="34" charset="0"/>
                <a:ea typeface="Arial" pitchFamily="34" charset="-122"/>
                <a:cs typeface="Arial" pitchFamily="34" charset="-120"/>
              </a:rPr>
              <a:t>soldiers on 43 nationally recognised</a:t>
            </a:r>
            <a:endParaRPr lang="en-US" sz="1050"/>
          </a:p>
          <a:p>
            <a:pPr marL="0" indent="0" algn="l">
              <a:buNone/>
            </a:pPr>
            <a:r>
              <a:rPr lang="en-US" sz="1050" b="1">
                <a:latin typeface="Arial" pitchFamily="34" charset="0"/>
                <a:ea typeface="Arial" pitchFamily="34" charset="-122"/>
                <a:cs typeface="Arial" pitchFamily="34" charset="-120"/>
              </a:rPr>
              <a:t>apprenticeship programmes at any one time</a:t>
            </a:r>
            <a:endParaRPr lang="en-US" sz="1050"/>
          </a:p>
        </p:txBody>
      </p:sp>
      <p:sp>
        <p:nvSpPr>
          <p:cNvPr id="40" name="Slide Number Placeholder 0"/>
          <p:cNvSpPr>
            <a:spLocks noGrp="1"/>
          </p:cNvSpPr>
          <p:nvPr>
            <p:ph type="sldNum" sz="quarter" idx="4294967295"/>
          </p:nvPr>
        </p:nvSpPr>
        <p:spPr>
          <a:xfrm>
            <a:off x="8851392" y="6510528"/>
            <a:ext cx="800000" cy="300000"/>
          </a:xfrm>
          <a:prstGeom prst="rect">
            <a:avLst/>
          </a:prstGeom>
          <a:extLst>
            <a:ext uri="{C572A759-6A51-4108-AA02-DFA0A04FC94B}">
              <ma14:wrappingTextBoxFlag xmlns="" xmlns:ma14="http://schemas.microsoft.com/office/mac/drawingml/2011/main" val="0"/>
            </a:ext>
          </a:extLst>
        </p:spPr>
        <p:txBody>
          <a:bodyPr/>
          <a:lstStyle>
            <a:lvl1pPr marL="0" algn="l" defTabSz="914400" rtl="0" eaLnBrk="1" latinLnBrk="0" hangingPunct="1">
              <a:defRPr sz="800" kern="1200">
                <a:solidFill>
                  <a:srgbClr val="6D725F"/>
                </a:solidFill>
                <a:latin typeface="Arial"/>
                <a:ea typeface="Arial"/>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F7021451-1387-4CA6-816F-3879F97B5CBC}" type="slidenum">
              <a:rPr lang="en-US" smtClean="0"/>
              <a:pPr algn="l"/>
              <a:t>74</a:t>
            </a:fld>
            <a:endParaRPr lang="en-US"/>
          </a:p>
        </p:txBody>
      </p:sp>
      <p:sp>
        <p:nvSpPr>
          <p:cNvPr id="42" name="Title 2">
            <a:extLst>
              <a:ext uri="{FF2B5EF4-FFF2-40B4-BE49-F238E27FC236}">
                <a16:creationId xmlns:a16="http://schemas.microsoft.com/office/drawing/2014/main" id="{361D81CC-8C67-C2E6-1C17-7DBD1FB7F7D2}"/>
              </a:ext>
            </a:extLst>
          </p:cNvPr>
          <p:cNvSpPr txBox="1">
            <a:spLocks/>
          </p:cNvSpPr>
          <p:nvPr/>
        </p:nvSpPr>
        <p:spPr>
          <a:xfrm>
            <a:off x="224307" y="162737"/>
            <a:ext cx="2814315" cy="313932"/>
          </a:xfrm>
          <a:prstGeom prst="rect">
            <a:avLst/>
          </a:prstGeom>
          <a:solidFill>
            <a:srgbClr val="000000"/>
          </a:solidFill>
        </p:spPr>
        <p:txBody>
          <a:bodyPr wrap="square" lIns="72000" rIns="72000" anchor="b">
            <a:spAutoFit/>
          </a:bodyPr>
          <a:lstStyle>
            <a:lvl1pPr algn="l" defTabSz="914400" rtl="0" eaLnBrk="1" latinLnBrk="0" hangingPunct="1">
              <a:lnSpc>
                <a:spcPct val="90000"/>
              </a:lnSpc>
              <a:spcBef>
                <a:spcPct val="0"/>
              </a:spcBef>
              <a:buNone/>
              <a:defRPr sz="1600" b="0" i="0" kern="1200" cap="all" baseline="0">
                <a:solidFill>
                  <a:schemeClr val="bg1"/>
                </a:solidFill>
                <a:latin typeface="Arial Narrow" panose="020B060602020203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solidFill>
                  <a:sysClr val="window" lastClr="FFFFFF"/>
                </a:solidFill>
              </a:rPr>
              <a:t>TT27 – Team managers brief </a:t>
            </a:r>
            <a:endParaRPr kumimoji="0" lang="en-GB" sz="1600" b="0" i="0" u="none" strike="noStrike" kern="1200" cap="all" spc="0" normalizeH="0" baseline="0" noProof="0">
              <a:ln>
                <a:noFill/>
              </a:ln>
              <a:solidFill>
                <a:sysClr val="window" lastClr="FFFFFF"/>
              </a:solidFill>
              <a:effectLst/>
              <a:uLnTx/>
              <a:uFillTx/>
              <a:latin typeface="Arial Narrow" panose="020B0606020202030204" pitchFamily="34" charset="0"/>
              <a:ea typeface="+mj-ea"/>
              <a:cs typeface="+mj-cs"/>
            </a:endParaRPr>
          </a:p>
        </p:txBody>
      </p:sp>
      <p:sp>
        <p:nvSpPr>
          <p:cNvPr id="44" name="Text Placeholder 3">
            <a:extLst>
              <a:ext uri="{FF2B5EF4-FFF2-40B4-BE49-F238E27FC236}">
                <a16:creationId xmlns:a16="http://schemas.microsoft.com/office/drawing/2014/main" id="{A4B5D05A-92DE-858A-5DA5-E5D23D24BEB2}"/>
              </a:ext>
            </a:extLst>
          </p:cNvPr>
          <p:cNvSpPr txBox="1">
            <a:spLocks/>
          </p:cNvSpPr>
          <p:nvPr/>
        </p:nvSpPr>
        <p:spPr>
          <a:xfrm>
            <a:off x="224306" y="476944"/>
            <a:ext cx="2814315" cy="349702"/>
          </a:xfrm>
          <a:prstGeom prst="rect">
            <a:avLst/>
          </a:prstGeom>
          <a:solidFill>
            <a:sysClr val="window" lastClr="FFFFFF"/>
          </a:solidFill>
          <a:ln>
            <a:solidFill>
              <a:srgbClr val="000000"/>
            </a:solidFill>
          </a:ln>
        </p:spPr>
        <p:txBody>
          <a:bodyPr wrap="square" lIns="72000" tIns="36000" rIns="72000" bIns="36000" anchor="ctr" anchorCtr="0">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cap="all" baseline="0">
                <a:solidFill>
                  <a:schemeClr val="tx1"/>
                </a:solidFill>
                <a:latin typeface="Arial Narrow" panose="020B060602020203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Arial Narrow" panose="020B060602020203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Arial Narrow" panose="020B060602020203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Narrow" panose="020B060602020203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000">
                <a:solidFill>
                  <a:srgbClr val="000000"/>
                </a:solidFill>
              </a:rPr>
              <a:t>Attract/engagement</a:t>
            </a:r>
            <a:endParaRPr kumimoji="0" lang="en-GB" sz="2000" b="0" i="0" u="none" strike="noStrike" kern="1200" cap="all" spc="0" normalizeH="0" baseline="0" noProof="0">
              <a:ln>
                <a:noFill/>
              </a:ln>
              <a:solidFill>
                <a:srgbClr val="000000"/>
              </a:solidFill>
              <a:effectLst/>
              <a:uLnTx/>
              <a:uFillTx/>
              <a:latin typeface="Arial Narrow" panose="020B0606020202030204" pitchFamily="34" charset="0"/>
              <a:ea typeface="+mn-ea"/>
              <a:cs typeface="+mn-cs"/>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347472" y="969264"/>
            <a:ext cx="3749040" cy="182880"/>
          </a:xfrm>
          <a:prstGeom prst="rect">
            <a:avLst/>
          </a:prstGeom>
          <a:noFill/>
          <a:ln/>
        </p:spPr>
        <p:txBody>
          <a:bodyPr wrap="square" lIns="0" tIns="0" rIns="0" bIns="0" rtlCol="0" anchor="ctr"/>
          <a:lstStyle/>
          <a:p>
            <a:pPr marL="0" indent="0" algn="l">
              <a:buNone/>
            </a:pPr>
            <a:r>
              <a:rPr lang="en-US" sz="1400" b="1" kern="0" spc="150">
                <a:solidFill>
                  <a:srgbClr val="DDAA21"/>
                </a:solidFill>
                <a:latin typeface="Arial" pitchFamily="34" charset="0"/>
                <a:ea typeface="Arial" pitchFamily="34" charset="-122"/>
                <a:cs typeface="Arial" pitchFamily="34" charset="-120"/>
              </a:rPr>
              <a:t>ROUTES IN</a:t>
            </a:r>
            <a:endParaRPr lang="en-US" sz="1400"/>
          </a:p>
        </p:txBody>
      </p:sp>
      <p:sp>
        <p:nvSpPr>
          <p:cNvPr id="3" name="Text 1"/>
          <p:cNvSpPr/>
          <p:nvPr/>
        </p:nvSpPr>
        <p:spPr>
          <a:xfrm>
            <a:off x="347472" y="1225296"/>
            <a:ext cx="8412480" cy="475488"/>
          </a:xfrm>
          <a:prstGeom prst="rect">
            <a:avLst/>
          </a:prstGeom>
          <a:noFill/>
          <a:ln/>
        </p:spPr>
        <p:txBody>
          <a:bodyPr wrap="square" lIns="0" tIns="0" rIns="0" bIns="0" rtlCol="0" anchor="ctr"/>
          <a:lstStyle/>
          <a:p>
            <a:pPr marL="0" indent="0" algn="l">
              <a:buNone/>
            </a:pPr>
            <a:r>
              <a:rPr lang="en-US" sz="2400" b="1">
                <a:solidFill>
                  <a:srgbClr val="14291D"/>
                </a:solidFill>
                <a:latin typeface="Arial" pitchFamily="34" charset="0"/>
                <a:ea typeface="Arial" pitchFamily="34" charset="-122"/>
                <a:cs typeface="Arial" pitchFamily="34" charset="-120"/>
              </a:rPr>
              <a:t>THERE IS MORE THAN ONE STARTING LINE</a:t>
            </a:r>
            <a:endParaRPr lang="en-US" sz="2400"/>
          </a:p>
        </p:txBody>
      </p:sp>
      <p:sp>
        <p:nvSpPr>
          <p:cNvPr id="4" name="Text 2"/>
          <p:cNvSpPr/>
          <p:nvPr/>
        </p:nvSpPr>
        <p:spPr>
          <a:xfrm>
            <a:off x="365760" y="1664208"/>
            <a:ext cx="8321040" cy="292608"/>
          </a:xfrm>
          <a:prstGeom prst="rect">
            <a:avLst/>
          </a:prstGeom>
          <a:noFill/>
          <a:ln/>
        </p:spPr>
        <p:txBody>
          <a:bodyPr wrap="square" lIns="0" tIns="0" rIns="0" bIns="0" rtlCol="0" anchor="ctr"/>
          <a:lstStyle/>
          <a:p>
            <a:pPr marL="0" indent="0" algn="l">
              <a:buNone/>
            </a:pPr>
            <a:r>
              <a:rPr lang="en-US" sz="1150">
                <a:solidFill>
                  <a:srgbClr val="667269"/>
                </a:solidFill>
                <a:latin typeface="Arial" pitchFamily="34" charset="0"/>
                <a:ea typeface="Arial" pitchFamily="34" charset="-122"/>
                <a:cs typeface="Arial" pitchFamily="34" charset="-120"/>
              </a:rPr>
              <a:t>Age, education and life plans shape the route — not the level of ambition.</a:t>
            </a:r>
            <a:endParaRPr lang="en-US" sz="1150"/>
          </a:p>
        </p:txBody>
      </p:sp>
      <p:sp>
        <p:nvSpPr>
          <p:cNvPr id="5" name="Shape 3"/>
          <p:cNvSpPr/>
          <p:nvPr/>
        </p:nvSpPr>
        <p:spPr>
          <a:xfrm>
            <a:off x="365760" y="2093976"/>
            <a:ext cx="2606040" cy="1481328"/>
          </a:xfrm>
          <a:prstGeom prst="roundRect">
            <a:avLst>
              <a:gd name="adj" fmla="val 6173"/>
            </a:avLst>
          </a:prstGeom>
          <a:solidFill>
            <a:srgbClr val="FFFFFF"/>
          </a:solidFill>
          <a:ln w="12700">
            <a:solidFill>
              <a:srgbClr val="C7CDBF"/>
            </a:solidFill>
            <a:prstDash val="solid"/>
          </a:ln>
        </p:spPr>
        <p:txBody>
          <a:bodyPr/>
          <a:lstStyle/>
          <a:p>
            <a:endParaRPr lang="en-US"/>
          </a:p>
        </p:txBody>
      </p:sp>
      <p:sp>
        <p:nvSpPr>
          <p:cNvPr id="6" name="Shape 4"/>
          <p:cNvSpPr/>
          <p:nvPr/>
        </p:nvSpPr>
        <p:spPr>
          <a:xfrm>
            <a:off x="365760" y="2093976"/>
            <a:ext cx="2606040" cy="91440"/>
          </a:xfrm>
          <a:prstGeom prst="rect">
            <a:avLst/>
          </a:prstGeom>
          <a:solidFill>
            <a:srgbClr val="B98619"/>
          </a:solidFill>
          <a:ln w="12700">
            <a:solidFill>
              <a:srgbClr val="B98619"/>
            </a:solidFill>
            <a:prstDash val="solid"/>
          </a:ln>
        </p:spPr>
        <p:txBody>
          <a:bodyPr/>
          <a:lstStyle/>
          <a:p>
            <a:endParaRPr lang="en-US"/>
          </a:p>
        </p:txBody>
      </p:sp>
      <p:sp>
        <p:nvSpPr>
          <p:cNvPr id="7" name="Text 5"/>
          <p:cNvSpPr/>
          <p:nvPr/>
        </p:nvSpPr>
        <p:spPr>
          <a:xfrm>
            <a:off x="512064" y="2295144"/>
            <a:ext cx="2313432" cy="347472"/>
          </a:xfrm>
          <a:prstGeom prst="rect">
            <a:avLst/>
          </a:prstGeom>
          <a:noFill/>
          <a:ln/>
        </p:spPr>
        <p:txBody>
          <a:bodyPr wrap="square" lIns="0" tIns="0" rIns="0" bIns="0" rtlCol="0" anchor="ctr">
            <a:normAutofit/>
          </a:bodyPr>
          <a:lstStyle/>
          <a:p>
            <a:pPr marL="0" indent="0" algn="ctr">
              <a:buNone/>
            </a:pPr>
            <a:r>
              <a:rPr lang="en-US" sz="1800" b="1">
                <a:solidFill>
                  <a:srgbClr val="B98619"/>
                </a:solidFill>
                <a:latin typeface="Arial" pitchFamily="34" charset="0"/>
                <a:ea typeface="Arial" pitchFamily="34" charset="-122"/>
                <a:cs typeface="Arial" pitchFamily="34" charset="-120"/>
              </a:rPr>
              <a:t>JUNIOR</a:t>
            </a:r>
            <a:endParaRPr lang="en-US" sz="1800"/>
          </a:p>
        </p:txBody>
      </p:sp>
      <p:sp>
        <p:nvSpPr>
          <p:cNvPr id="8" name="Text 6"/>
          <p:cNvSpPr/>
          <p:nvPr/>
        </p:nvSpPr>
        <p:spPr>
          <a:xfrm>
            <a:off x="512064" y="2715768"/>
            <a:ext cx="2313432" cy="274320"/>
          </a:xfrm>
          <a:prstGeom prst="rect">
            <a:avLst/>
          </a:prstGeom>
          <a:noFill/>
          <a:ln/>
        </p:spPr>
        <p:txBody>
          <a:bodyPr wrap="square" lIns="0" tIns="0" rIns="0" bIns="0" rtlCol="0" anchor="ctr">
            <a:normAutofit/>
          </a:bodyPr>
          <a:lstStyle/>
          <a:p>
            <a:pPr marL="0" indent="0" algn="ctr">
              <a:buNone/>
            </a:pPr>
            <a:r>
              <a:rPr lang="en-US" sz="1100" b="1">
                <a:solidFill>
                  <a:srgbClr val="14291D"/>
                </a:solidFill>
                <a:latin typeface="Arial" pitchFamily="34" charset="0"/>
                <a:ea typeface="Arial" pitchFamily="34" charset="-122"/>
                <a:cs typeface="Arial" pitchFamily="34" charset="-120"/>
              </a:rPr>
              <a:t>AFC HARROGATE</a:t>
            </a:r>
            <a:endParaRPr lang="en-US" sz="1100"/>
          </a:p>
        </p:txBody>
      </p:sp>
      <p:sp>
        <p:nvSpPr>
          <p:cNvPr id="9" name="Shape 7"/>
          <p:cNvSpPr/>
          <p:nvPr/>
        </p:nvSpPr>
        <p:spPr>
          <a:xfrm>
            <a:off x="566928" y="3081528"/>
            <a:ext cx="2203704" cy="0"/>
          </a:xfrm>
          <a:prstGeom prst="line">
            <a:avLst/>
          </a:prstGeom>
          <a:noFill/>
          <a:ln w="12700">
            <a:solidFill>
              <a:srgbClr val="D1D3C8"/>
            </a:solidFill>
            <a:prstDash val="solid"/>
          </a:ln>
        </p:spPr>
        <p:txBody>
          <a:bodyPr/>
          <a:lstStyle/>
          <a:p>
            <a:endParaRPr lang="en-US"/>
          </a:p>
        </p:txBody>
      </p:sp>
      <p:sp>
        <p:nvSpPr>
          <p:cNvPr id="10" name="Text 8"/>
          <p:cNvSpPr/>
          <p:nvPr/>
        </p:nvSpPr>
        <p:spPr>
          <a:xfrm>
            <a:off x="566928" y="3209544"/>
            <a:ext cx="2203704" cy="237744"/>
          </a:xfrm>
          <a:prstGeom prst="rect">
            <a:avLst/>
          </a:prstGeom>
          <a:noFill/>
          <a:ln/>
        </p:spPr>
        <p:txBody>
          <a:bodyPr wrap="square" lIns="0" tIns="0" rIns="0" bIns="0" rtlCol="0" anchor="ctr">
            <a:noAutofit/>
          </a:bodyPr>
          <a:lstStyle/>
          <a:p>
            <a:pPr marL="0" indent="0" algn="ctr">
              <a:buNone/>
            </a:pPr>
            <a:r>
              <a:rPr lang="en-US" sz="1000">
                <a:solidFill>
                  <a:srgbClr val="26382D"/>
                </a:solidFill>
                <a:latin typeface="Arial" pitchFamily="34" charset="0"/>
                <a:ea typeface="Arial" pitchFamily="34" charset="-122"/>
                <a:cs typeface="Arial" pitchFamily="34" charset="-120"/>
              </a:rPr>
              <a:t>Apply from 15 years 7 months • start from 16 • earn, learn and train together.</a:t>
            </a:r>
            <a:endParaRPr lang="en-US" sz="1000"/>
          </a:p>
        </p:txBody>
      </p:sp>
      <p:sp>
        <p:nvSpPr>
          <p:cNvPr id="11" name="Shape 9"/>
          <p:cNvSpPr/>
          <p:nvPr/>
        </p:nvSpPr>
        <p:spPr>
          <a:xfrm>
            <a:off x="3273552" y="2093976"/>
            <a:ext cx="2606040" cy="1481328"/>
          </a:xfrm>
          <a:prstGeom prst="roundRect">
            <a:avLst>
              <a:gd name="adj" fmla="val 6173"/>
            </a:avLst>
          </a:prstGeom>
          <a:solidFill>
            <a:srgbClr val="FFFFFF"/>
          </a:solidFill>
          <a:ln w="12700">
            <a:solidFill>
              <a:srgbClr val="C7CDBF"/>
            </a:solidFill>
            <a:prstDash val="solid"/>
          </a:ln>
        </p:spPr>
        <p:txBody>
          <a:bodyPr/>
          <a:lstStyle/>
          <a:p>
            <a:endParaRPr lang="en-US"/>
          </a:p>
        </p:txBody>
      </p:sp>
      <p:sp>
        <p:nvSpPr>
          <p:cNvPr id="12" name="Shape 10"/>
          <p:cNvSpPr/>
          <p:nvPr/>
        </p:nvSpPr>
        <p:spPr>
          <a:xfrm>
            <a:off x="3273552" y="2093976"/>
            <a:ext cx="2606040" cy="91440"/>
          </a:xfrm>
          <a:prstGeom prst="rect">
            <a:avLst/>
          </a:prstGeom>
          <a:solidFill>
            <a:srgbClr val="315F3A"/>
          </a:solidFill>
          <a:ln w="12700">
            <a:solidFill>
              <a:srgbClr val="315F3A"/>
            </a:solidFill>
            <a:prstDash val="solid"/>
          </a:ln>
        </p:spPr>
        <p:txBody>
          <a:bodyPr/>
          <a:lstStyle/>
          <a:p>
            <a:endParaRPr lang="en-US"/>
          </a:p>
        </p:txBody>
      </p:sp>
      <p:sp>
        <p:nvSpPr>
          <p:cNvPr id="13" name="Text 11"/>
          <p:cNvSpPr/>
          <p:nvPr/>
        </p:nvSpPr>
        <p:spPr>
          <a:xfrm>
            <a:off x="3419856" y="2295144"/>
            <a:ext cx="2313432" cy="347472"/>
          </a:xfrm>
          <a:prstGeom prst="rect">
            <a:avLst/>
          </a:prstGeom>
          <a:noFill/>
          <a:ln/>
        </p:spPr>
        <p:txBody>
          <a:bodyPr wrap="square" lIns="0" tIns="0" rIns="0" bIns="0" rtlCol="0" anchor="ctr">
            <a:normAutofit/>
          </a:bodyPr>
          <a:lstStyle/>
          <a:p>
            <a:pPr marL="0" indent="0" algn="ctr">
              <a:buNone/>
            </a:pPr>
            <a:r>
              <a:rPr lang="en-US" sz="1800" b="1">
                <a:solidFill>
                  <a:srgbClr val="315F3A"/>
                </a:solidFill>
                <a:latin typeface="Arial" pitchFamily="34" charset="0"/>
                <a:ea typeface="Arial" pitchFamily="34" charset="-122"/>
                <a:cs typeface="Arial" pitchFamily="34" charset="-120"/>
              </a:rPr>
              <a:t>SOLDIER</a:t>
            </a:r>
            <a:endParaRPr lang="en-US" sz="1800"/>
          </a:p>
        </p:txBody>
      </p:sp>
      <p:sp>
        <p:nvSpPr>
          <p:cNvPr id="14" name="Text 12"/>
          <p:cNvSpPr/>
          <p:nvPr/>
        </p:nvSpPr>
        <p:spPr>
          <a:xfrm>
            <a:off x="3419856" y="2715768"/>
            <a:ext cx="2313432" cy="274320"/>
          </a:xfrm>
          <a:prstGeom prst="rect">
            <a:avLst/>
          </a:prstGeom>
          <a:noFill/>
          <a:ln/>
        </p:spPr>
        <p:txBody>
          <a:bodyPr wrap="square" lIns="0" tIns="0" rIns="0" bIns="0" rtlCol="0" anchor="ctr">
            <a:normAutofit/>
          </a:bodyPr>
          <a:lstStyle/>
          <a:p>
            <a:pPr marL="0" indent="0" algn="ctr">
              <a:buNone/>
            </a:pPr>
            <a:r>
              <a:rPr lang="en-US" sz="1100" b="1">
                <a:solidFill>
                  <a:srgbClr val="14291D"/>
                </a:solidFill>
                <a:latin typeface="Arial" pitchFamily="34" charset="0"/>
                <a:ea typeface="Arial" pitchFamily="34" charset="-122"/>
                <a:cs typeface="Arial" pitchFamily="34" charset="-120"/>
              </a:rPr>
              <a:t>REGULAR ARMY</a:t>
            </a:r>
            <a:endParaRPr lang="en-US" sz="1100"/>
          </a:p>
        </p:txBody>
      </p:sp>
      <p:sp>
        <p:nvSpPr>
          <p:cNvPr id="15" name="Shape 13"/>
          <p:cNvSpPr/>
          <p:nvPr/>
        </p:nvSpPr>
        <p:spPr>
          <a:xfrm>
            <a:off x="3474720" y="3081528"/>
            <a:ext cx="2203704" cy="0"/>
          </a:xfrm>
          <a:prstGeom prst="line">
            <a:avLst/>
          </a:prstGeom>
          <a:noFill/>
          <a:ln w="12700">
            <a:solidFill>
              <a:srgbClr val="D1D3C8"/>
            </a:solidFill>
            <a:prstDash val="solid"/>
          </a:ln>
        </p:spPr>
        <p:txBody>
          <a:bodyPr/>
          <a:lstStyle/>
          <a:p>
            <a:endParaRPr lang="en-US"/>
          </a:p>
        </p:txBody>
      </p:sp>
      <p:sp>
        <p:nvSpPr>
          <p:cNvPr id="16" name="Text 14"/>
          <p:cNvSpPr/>
          <p:nvPr/>
        </p:nvSpPr>
        <p:spPr>
          <a:xfrm>
            <a:off x="3474720" y="3209544"/>
            <a:ext cx="2203704" cy="237744"/>
          </a:xfrm>
          <a:prstGeom prst="rect">
            <a:avLst/>
          </a:prstGeom>
          <a:noFill/>
          <a:ln/>
        </p:spPr>
        <p:txBody>
          <a:bodyPr wrap="square" lIns="0" tIns="0" rIns="0" bIns="0" rtlCol="0" anchor="ctr">
            <a:noAutofit/>
          </a:bodyPr>
          <a:lstStyle/>
          <a:p>
            <a:pPr marL="0" indent="0" algn="ctr">
              <a:buNone/>
            </a:pPr>
            <a:r>
              <a:rPr lang="en-US" sz="1000">
                <a:solidFill>
                  <a:srgbClr val="26382D"/>
                </a:solidFill>
                <a:latin typeface="Arial" pitchFamily="34" charset="0"/>
                <a:ea typeface="Arial" pitchFamily="34" charset="-122"/>
                <a:cs typeface="Arial" pitchFamily="34" charset="-120"/>
              </a:rPr>
              <a:t>Full-time career • role-specific training • apprenticeships and qualifications.</a:t>
            </a:r>
            <a:endParaRPr lang="en-US" sz="1000"/>
          </a:p>
        </p:txBody>
      </p:sp>
      <p:sp>
        <p:nvSpPr>
          <p:cNvPr id="17" name="Shape 15"/>
          <p:cNvSpPr/>
          <p:nvPr/>
        </p:nvSpPr>
        <p:spPr>
          <a:xfrm>
            <a:off x="6181344" y="2093976"/>
            <a:ext cx="2596896" cy="1481328"/>
          </a:xfrm>
          <a:prstGeom prst="roundRect">
            <a:avLst>
              <a:gd name="adj" fmla="val 6173"/>
            </a:avLst>
          </a:prstGeom>
          <a:solidFill>
            <a:srgbClr val="FFFFFF"/>
          </a:solidFill>
          <a:ln w="12700">
            <a:solidFill>
              <a:srgbClr val="C7CDBF"/>
            </a:solidFill>
            <a:prstDash val="solid"/>
          </a:ln>
        </p:spPr>
        <p:txBody>
          <a:bodyPr/>
          <a:lstStyle/>
          <a:p>
            <a:endParaRPr lang="en-US"/>
          </a:p>
        </p:txBody>
      </p:sp>
      <p:sp>
        <p:nvSpPr>
          <p:cNvPr id="18" name="Shape 16"/>
          <p:cNvSpPr/>
          <p:nvPr/>
        </p:nvSpPr>
        <p:spPr>
          <a:xfrm>
            <a:off x="6181344" y="2093976"/>
            <a:ext cx="2596896" cy="91440"/>
          </a:xfrm>
          <a:prstGeom prst="rect">
            <a:avLst/>
          </a:prstGeom>
          <a:solidFill>
            <a:srgbClr val="66755F"/>
          </a:solidFill>
          <a:ln w="12700">
            <a:solidFill>
              <a:srgbClr val="66755F"/>
            </a:solidFill>
            <a:prstDash val="solid"/>
          </a:ln>
        </p:spPr>
        <p:txBody>
          <a:bodyPr/>
          <a:lstStyle/>
          <a:p>
            <a:endParaRPr lang="en-US"/>
          </a:p>
        </p:txBody>
      </p:sp>
      <p:sp>
        <p:nvSpPr>
          <p:cNvPr id="19" name="Text 17"/>
          <p:cNvSpPr/>
          <p:nvPr/>
        </p:nvSpPr>
        <p:spPr>
          <a:xfrm>
            <a:off x="6327648" y="2295144"/>
            <a:ext cx="2304288" cy="347472"/>
          </a:xfrm>
          <a:prstGeom prst="rect">
            <a:avLst/>
          </a:prstGeom>
          <a:noFill/>
          <a:ln/>
        </p:spPr>
        <p:txBody>
          <a:bodyPr wrap="square" lIns="0" tIns="0" rIns="0" bIns="0" rtlCol="0" anchor="ctr">
            <a:normAutofit/>
          </a:bodyPr>
          <a:lstStyle/>
          <a:p>
            <a:pPr marL="0" indent="0" algn="ctr">
              <a:buNone/>
            </a:pPr>
            <a:r>
              <a:rPr lang="en-US" sz="1800" b="1">
                <a:solidFill>
                  <a:srgbClr val="66755F"/>
                </a:solidFill>
                <a:latin typeface="Arial" pitchFamily="34" charset="0"/>
                <a:ea typeface="Arial" pitchFamily="34" charset="-122"/>
                <a:cs typeface="Arial" pitchFamily="34" charset="-120"/>
              </a:rPr>
              <a:t>OFFICER</a:t>
            </a:r>
            <a:endParaRPr lang="en-US" sz="1800"/>
          </a:p>
        </p:txBody>
      </p:sp>
      <p:sp>
        <p:nvSpPr>
          <p:cNvPr id="20" name="Text 18"/>
          <p:cNvSpPr/>
          <p:nvPr/>
        </p:nvSpPr>
        <p:spPr>
          <a:xfrm>
            <a:off x="6327648" y="2715768"/>
            <a:ext cx="2304288" cy="274320"/>
          </a:xfrm>
          <a:prstGeom prst="rect">
            <a:avLst/>
          </a:prstGeom>
          <a:noFill/>
          <a:ln/>
        </p:spPr>
        <p:txBody>
          <a:bodyPr wrap="square" lIns="0" tIns="0" rIns="0" bIns="0" rtlCol="0" anchor="ctr">
            <a:normAutofit/>
          </a:bodyPr>
          <a:lstStyle/>
          <a:p>
            <a:pPr marL="0" indent="0" algn="ctr">
              <a:buNone/>
            </a:pPr>
            <a:r>
              <a:rPr lang="en-US" sz="1100" b="1">
                <a:solidFill>
                  <a:srgbClr val="14291D"/>
                </a:solidFill>
                <a:latin typeface="Arial" pitchFamily="34" charset="0"/>
                <a:ea typeface="Arial" pitchFamily="34" charset="-122"/>
                <a:cs typeface="Arial" pitchFamily="34" charset="-120"/>
              </a:rPr>
              <a:t>REGULAR ARMY</a:t>
            </a:r>
            <a:endParaRPr lang="en-US" sz="1100"/>
          </a:p>
        </p:txBody>
      </p:sp>
      <p:sp>
        <p:nvSpPr>
          <p:cNvPr id="21" name="Shape 19"/>
          <p:cNvSpPr/>
          <p:nvPr/>
        </p:nvSpPr>
        <p:spPr>
          <a:xfrm>
            <a:off x="6382512" y="3081528"/>
            <a:ext cx="2194560" cy="0"/>
          </a:xfrm>
          <a:prstGeom prst="line">
            <a:avLst/>
          </a:prstGeom>
          <a:noFill/>
          <a:ln w="12700">
            <a:solidFill>
              <a:srgbClr val="D1D3C8"/>
            </a:solidFill>
            <a:prstDash val="solid"/>
          </a:ln>
        </p:spPr>
        <p:txBody>
          <a:bodyPr/>
          <a:lstStyle/>
          <a:p>
            <a:endParaRPr lang="en-US"/>
          </a:p>
        </p:txBody>
      </p:sp>
      <p:sp>
        <p:nvSpPr>
          <p:cNvPr id="22" name="Text 20"/>
          <p:cNvSpPr/>
          <p:nvPr/>
        </p:nvSpPr>
        <p:spPr>
          <a:xfrm>
            <a:off x="6382512" y="3209544"/>
            <a:ext cx="2194560" cy="237744"/>
          </a:xfrm>
          <a:prstGeom prst="rect">
            <a:avLst/>
          </a:prstGeom>
          <a:noFill/>
          <a:ln/>
        </p:spPr>
        <p:txBody>
          <a:bodyPr wrap="square" lIns="0" tIns="0" rIns="0" bIns="0" rtlCol="0" anchor="ctr">
            <a:noAutofit/>
          </a:bodyPr>
          <a:lstStyle/>
          <a:p>
            <a:pPr marL="0" indent="0" algn="ctr">
              <a:buNone/>
            </a:pPr>
            <a:r>
              <a:rPr lang="en-US" sz="1000">
                <a:solidFill>
                  <a:srgbClr val="26382D"/>
                </a:solidFill>
                <a:latin typeface="Arial" pitchFamily="34" charset="0"/>
                <a:ea typeface="Arial" pitchFamily="34" charset="-122"/>
                <a:cs typeface="Arial" pitchFamily="34" charset="-120"/>
              </a:rPr>
              <a:t>Lead people and capability • degree not always required • funded higher education pathway.</a:t>
            </a:r>
            <a:endParaRPr lang="en-US" sz="1000"/>
          </a:p>
        </p:txBody>
      </p:sp>
      <p:sp>
        <p:nvSpPr>
          <p:cNvPr id="23" name="Shape 21"/>
          <p:cNvSpPr/>
          <p:nvPr/>
        </p:nvSpPr>
        <p:spPr>
          <a:xfrm>
            <a:off x="1051560" y="3803904"/>
            <a:ext cx="3337560" cy="1353312"/>
          </a:xfrm>
          <a:prstGeom prst="roundRect">
            <a:avLst>
              <a:gd name="adj" fmla="val 6757"/>
            </a:avLst>
          </a:prstGeom>
          <a:solidFill>
            <a:srgbClr val="FFFFFF"/>
          </a:solidFill>
          <a:ln w="12700">
            <a:solidFill>
              <a:srgbClr val="C7CDBF"/>
            </a:solidFill>
            <a:prstDash val="solid"/>
          </a:ln>
        </p:spPr>
        <p:txBody>
          <a:bodyPr/>
          <a:lstStyle/>
          <a:p>
            <a:endParaRPr lang="en-US"/>
          </a:p>
        </p:txBody>
      </p:sp>
      <p:sp>
        <p:nvSpPr>
          <p:cNvPr id="24" name="Shape 22"/>
          <p:cNvSpPr/>
          <p:nvPr/>
        </p:nvSpPr>
        <p:spPr>
          <a:xfrm>
            <a:off x="1051560" y="3803904"/>
            <a:ext cx="3337560" cy="91440"/>
          </a:xfrm>
          <a:prstGeom prst="rect">
            <a:avLst/>
          </a:prstGeom>
          <a:solidFill>
            <a:srgbClr val="E32332"/>
          </a:solidFill>
          <a:ln w="12700">
            <a:solidFill>
              <a:srgbClr val="E32332"/>
            </a:solidFill>
            <a:prstDash val="solid"/>
          </a:ln>
        </p:spPr>
        <p:txBody>
          <a:bodyPr/>
          <a:lstStyle/>
          <a:p>
            <a:endParaRPr lang="en-US"/>
          </a:p>
        </p:txBody>
      </p:sp>
      <p:sp>
        <p:nvSpPr>
          <p:cNvPr id="25" name="Text 23"/>
          <p:cNvSpPr/>
          <p:nvPr/>
        </p:nvSpPr>
        <p:spPr>
          <a:xfrm>
            <a:off x="1197864" y="4005072"/>
            <a:ext cx="3044952" cy="347472"/>
          </a:xfrm>
          <a:prstGeom prst="rect">
            <a:avLst/>
          </a:prstGeom>
          <a:noFill/>
          <a:ln/>
        </p:spPr>
        <p:txBody>
          <a:bodyPr wrap="square" lIns="0" tIns="0" rIns="0" bIns="0" rtlCol="0" anchor="ctr">
            <a:normAutofit/>
          </a:bodyPr>
          <a:lstStyle/>
          <a:p>
            <a:pPr marL="0" indent="0" algn="ctr">
              <a:buNone/>
            </a:pPr>
            <a:r>
              <a:rPr lang="en-US" sz="1800" b="1">
                <a:solidFill>
                  <a:srgbClr val="E32332"/>
                </a:solidFill>
                <a:latin typeface="Arial" pitchFamily="34" charset="0"/>
                <a:ea typeface="Arial" pitchFamily="34" charset="-122"/>
                <a:cs typeface="Arial" pitchFamily="34" charset="-120"/>
              </a:rPr>
              <a:t>RESERVIST</a:t>
            </a:r>
            <a:endParaRPr lang="en-US" sz="1800"/>
          </a:p>
        </p:txBody>
      </p:sp>
      <p:sp>
        <p:nvSpPr>
          <p:cNvPr id="26" name="Text 24"/>
          <p:cNvSpPr/>
          <p:nvPr/>
        </p:nvSpPr>
        <p:spPr>
          <a:xfrm>
            <a:off x="1197864" y="4425696"/>
            <a:ext cx="3044952" cy="274320"/>
          </a:xfrm>
          <a:prstGeom prst="rect">
            <a:avLst/>
          </a:prstGeom>
          <a:noFill/>
          <a:ln/>
        </p:spPr>
        <p:txBody>
          <a:bodyPr wrap="square" lIns="0" tIns="0" rIns="0" bIns="0" rtlCol="0" anchor="ctr">
            <a:normAutofit/>
          </a:bodyPr>
          <a:lstStyle/>
          <a:p>
            <a:pPr marL="0" indent="0" algn="ctr">
              <a:buNone/>
            </a:pPr>
            <a:r>
              <a:rPr lang="en-US" sz="1100" b="1">
                <a:solidFill>
                  <a:srgbClr val="14291D"/>
                </a:solidFill>
                <a:latin typeface="Arial" pitchFamily="34" charset="0"/>
                <a:ea typeface="Arial" pitchFamily="34" charset="-122"/>
                <a:cs typeface="Arial" pitchFamily="34" charset="-120"/>
              </a:rPr>
              <a:t>OFFICER OR SOLDIER</a:t>
            </a:r>
            <a:endParaRPr lang="en-US" sz="1100"/>
          </a:p>
        </p:txBody>
      </p:sp>
      <p:sp>
        <p:nvSpPr>
          <p:cNvPr id="27" name="Shape 25"/>
          <p:cNvSpPr/>
          <p:nvPr/>
        </p:nvSpPr>
        <p:spPr>
          <a:xfrm>
            <a:off x="1252728" y="4791456"/>
            <a:ext cx="2935224" cy="0"/>
          </a:xfrm>
          <a:prstGeom prst="line">
            <a:avLst/>
          </a:prstGeom>
          <a:noFill/>
          <a:ln w="12700">
            <a:solidFill>
              <a:srgbClr val="D1D3C8"/>
            </a:solidFill>
            <a:prstDash val="solid"/>
          </a:ln>
        </p:spPr>
        <p:txBody>
          <a:bodyPr/>
          <a:lstStyle/>
          <a:p>
            <a:endParaRPr lang="en-US"/>
          </a:p>
        </p:txBody>
      </p:sp>
      <p:sp>
        <p:nvSpPr>
          <p:cNvPr id="28" name="Text 26"/>
          <p:cNvSpPr/>
          <p:nvPr/>
        </p:nvSpPr>
        <p:spPr>
          <a:xfrm>
            <a:off x="1252728" y="4919472"/>
            <a:ext cx="2935224" cy="109728"/>
          </a:xfrm>
          <a:prstGeom prst="rect">
            <a:avLst/>
          </a:prstGeom>
          <a:noFill/>
          <a:ln/>
        </p:spPr>
        <p:txBody>
          <a:bodyPr wrap="square" lIns="0" tIns="0" rIns="0" bIns="0" rtlCol="0" anchor="ctr">
            <a:noAutofit/>
          </a:bodyPr>
          <a:lstStyle/>
          <a:p>
            <a:pPr marL="0" indent="0" algn="ctr">
              <a:buNone/>
            </a:pPr>
            <a:r>
              <a:rPr lang="en-US" sz="1000">
                <a:solidFill>
                  <a:srgbClr val="26382D"/>
                </a:solidFill>
                <a:latin typeface="Arial" pitchFamily="34" charset="0"/>
                <a:ea typeface="Arial" pitchFamily="34" charset="-122"/>
                <a:cs typeface="Arial" pitchFamily="34" charset="-120"/>
              </a:rPr>
              <a:t>Serve alongside a civilian career • local units and specialist roles • training, pay and adventure.</a:t>
            </a:r>
            <a:endParaRPr lang="en-US" sz="1000"/>
          </a:p>
        </p:txBody>
      </p:sp>
      <p:sp>
        <p:nvSpPr>
          <p:cNvPr id="29" name="Shape 27"/>
          <p:cNvSpPr/>
          <p:nvPr/>
        </p:nvSpPr>
        <p:spPr>
          <a:xfrm>
            <a:off x="4754880" y="3803904"/>
            <a:ext cx="3337560" cy="1353312"/>
          </a:xfrm>
          <a:prstGeom prst="roundRect">
            <a:avLst>
              <a:gd name="adj" fmla="val 6757"/>
            </a:avLst>
          </a:prstGeom>
          <a:solidFill>
            <a:srgbClr val="FFFFFF"/>
          </a:solidFill>
          <a:ln w="12700">
            <a:solidFill>
              <a:srgbClr val="C7CDBF"/>
            </a:solidFill>
            <a:prstDash val="solid"/>
          </a:ln>
        </p:spPr>
        <p:txBody>
          <a:bodyPr/>
          <a:lstStyle/>
          <a:p>
            <a:endParaRPr lang="en-US"/>
          </a:p>
        </p:txBody>
      </p:sp>
      <p:sp>
        <p:nvSpPr>
          <p:cNvPr id="30" name="Shape 28"/>
          <p:cNvSpPr/>
          <p:nvPr/>
        </p:nvSpPr>
        <p:spPr>
          <a:xfrm>
            <a:off x="4754880" y="3803904"/>
            <a:ext cx="3337560" cy="91440"/>
          </a:xfrm>
          <a:prstGeom prst="rect">
            <a:avLst/>
          </a:prstGeom>
          <a:solidFill>
            <a:srgbClr val="B98619"/>
          </a:solidFill>
          <a:ln w="12700">
            <a:solidFill>
              <a:srgbClr val="B98619"/>
            </a:solidFill>
            <a:prstDash val="solid"/>
          </a:ln>
        </p:spPr>
        <p:txBody>
          <a:bodyPr/>
          <a:lstStyle/>
          <a:p>
            <a:endParaRPr lang="en-US"/>
          </a:p>
        </p:txBody>
      </p:sp>
      <p:sp>
        <p:nvSpPr>
          <p:cNvPr id="31" name="Text 29"/>
          <p:cNvSpPr/>
          <p:nvPr/>
        </p:nvSpPr>
        <p:spPr>
          <a:xfrm>
            <a:off x="4901184" y="4005072"/>
            <a:ext cx="3044952" cy="347472"/>
          </a:xfrm>
          <a:prstGeom prst="rect">
            <a:avLst/>
          </a:prstGeom>
          <a:noFill/>
          <a:ln/>
        </p:spPr>
        <p:txBody>
          <a:bodyPr wrap="square" lIns="0" tIns="0" rIns="0" bIns="0" rtlCol="0" anchor="ctr">
            <a:normAutofit fontScale="77500" lnSpcReduction="20000"/>
          </a:bodyPr>
          <a:lstStyle/>
          <a:p>
            <a:pPr marL="0" indent="0" algn="ctr">
              <a:buNone/>
            </a:pPr>
            <a:r>
              <a:rPr lang="en-US" sz="1800" b="1">
                <a:solidFill>
                  <a:srgbClr val="B98619"/>
                </a:solidFill>
                <a:latin typeface="Arial" pitchFamily="34" charset="0"/>
                <a:ea typeface="Arial" pitchFamily="34" charset="-122"/>
                <a:cs typeface="Arial" pitchFamily="34" charset="-120"/>
              </a:rPr>
              <a:t>CADET FORCE ADULT VOLUNTEER</a:t>
            </a:r>
            <a:endParaRPr lang="en-US" sz="1800"/>
          </a:p>
        </p:txBody>
      </p:sp>
      <p:sp>
        <p:nvSpPr>
          <p:cNvPr id="32" name="Text 30"/>
          <p:cNvSpPr/>
          <p:nvPr/>
        </p:nvSpPr>
        <p:spPr>
          <a:xfrm>
            <a:off x="4901184" y="4425696"/>
            <a:ext cx="3044952" cy="274320"/>
          </a:xfrm>
          <a:prstGeom prst="rect">
            <a:avLst/>
          </a:prstGeom>
          <a:noFill/>
          <a:ln/>
        </p:spPr>
        <p:txBody>
          <a:bodyPr wrap="square" lIns="0" tIns="0" rIns="0" bIns="0" rtlCol="0" anchor="ctr">
            <a:normAutofit/>
          </a:bodyPr>
          <a:lstStyle/>
          <a:p>
            <a:pPr marL="0" indent="0" algn="ctr">
              <a:buNone/>
            </a:pPr>
            <a:r>
              <a:rPr lang="en-US" sz="1100" b="1">
                <a:solidFill>
                  <a:srgbClr val="14291D"/>
                </a:solidFill>
                <a:latin typeface="Arial" pitchFamily="34" charset="0"/>
                <a:ea typeface="Arial" pitchFamily="34" charset="-122"/>
                <a:cs typeface="Arial" pitchFamily="34" charset="-120"/>
              </a:rPr>
              <a:t>VOLUNTEER ROUTE</a:t>
            </a:r>
            <a:endParaRPr lang="en-US" sz="1100"/>
          </a:p>
        </p:txBody>
      </p:sp>
      <p:sp>
        <p:nvSpPr>
          <p:cNvPr id="33" name="Shape 31"/>
          <p:cNvSpPr/>
          <p:nvPr/>
        </p:nvSpPr>
        <p:spPr>
          <a:xfrm>
            <a:off x="4956048" y="4791456"/>
            <a:ext cx="2935224" cy="0"/>
          </a:xfrm>
          <a:prstGeom prst="line">
            <a:avLst/>
          </a:prstGeom>
          <a:noFill/>
          <a:ln w="12700">
            <a:solidFill>
              <a:srgbClr val="D1D3C8"/>
            </a:solidFill>
            <a:prstDash val="solid"/>
          </a:ln>
        </p:spPr>
        <p:txBody>
          <a:bodyPr/>
          <a:lstStyle/>
          <a:p>
            <a:endParaRPr lang="en-US"/>
          </a:p>
        </p:txBody>
      </p:sp>
      <p:sp>
        <p:nvSpPr>
          <p:cNvPr id="34" name="Text 32"/>
          <p:cNvSpPr/>
          <p:nvPr/>
        </p:nvSpPr>
        <p:spPr>
          <a:xfrm>
            <a:off x="4956048" y="4919472"/>
            <a:ext cx="2935224" cy="109728"/>
          </a:xfrm>
          <a:prstGeom prst="rect">
            <a:avLst/>
          </a:prstGeom>
          <a:noFill/>
          <a:ln/>
        </p:spPr>
        <p:txBody>
          <a:bodyPr wrap="square" lIns="0" tIns="0" rIns="0" bIns="0" rtlCol="0" anchor="ctr">
            <a:noAutofit/>
          </a:bodyPr>
          <a:lstStyle/>
          <a:p>
            <a:pPr marL="0" indent="0" algn="ctr">
              <a:buNone/>
            </a:pPr>
            <a:r>
              <a:rPr lang="en-US" sz="1000">
                <a:solidFill>
                  <a:srgbClr val="26382D"/>
                </a:solidFill>
                <a:latin typeface="Arial" pitchFamily="34" charset="0"/>
                <a:ea typeface="Arial" pitchFamily="34" charset="-122"/>
                <a:cs typeface="Arial" pitchFamily="34" charset="-120"/>
              </a:rPr>
              <a:t>Inspire young people • develop leadership skills • serve in your local community.</a:t>
            </a:r>
            <a:endParaRPr lang="en-US" sz="1000"/>
          </a:p>
        </p:txBody>
      </p:sp>
      <p:sp>
        <p:nvSpPr>
          <p:cNvPr id="35" name="Shape 33"/>
          <p:cNvSpPr/>
          <p:nvPr/>
        </p:nvSpPr>
        <p:spPr>
          <a:xfrm>
            <a:off x="365760" y="5385816"/>
            <a:ext cx="8412480" cy="896112"/>
          </a:xfrm>
          <a:prstGeom prst="roundRect">
            <a:avLst>
              <a:gd name="adj" fmla="val 10204"/>
            </a:avLst>
          </a:prstGeom>
          <a:solidFill>
            <a:srgbClr val="FFFF00"/>
          </a:solidFill>
          <a:ln w="12700">
            <a:solidFill>
              <a:srgbClr val="14291D"/>
            </a:solidFill>
            <a:prstDash val="solid"/>
          </a:ln>
        </p:spPr>
        <p:txBody>
          <a:bodyPr/>
          <a:lstStyle/>
          <a:p>
            <a:endParaRPr lang="en-US"/>
          </a:p>
        </p:txBody>
      </p:sp>
      <p:sp>
        <p:nvSpPr>
          <p:cNvPr id="36" name="Text 34"/>
          <p:cNvSpPr/>
          <p:nvPr/>
        </p:nvSpPr>
        <p:spPr>
          <a:xfrm>
            <a:off x="621792" y="5550408"/>
            <a:ext cx="2286000" cy="164592"/>
          </a:xfrm>
          <a:prstGeom prst="rect">
            <a:avLst/>
          </a:prstGeom>
          <a:noFill/>
          <a:ln/>
        </p:spPr>
        <p:txBody>
          <a:bodyPr wrap="square" lIns="0" tIns="0" rIns="0" bIns="0" rtlCol="0" anchor="ctr"/>
          <a:lstStyle/>
          <a:p>
            <a:pPr marL="0" indent="0" algn="l">
              <a:buNone/>
            </a:pPr>
            <a:r>
              <a:rPr lang="en-US" sz="1000" b="1">
                <a:latin typeface="Arial" pitchFamily="34" charset="0"/>
                <a:ea typeface="Arial" pitchFamily="34" charset="-122"/>
                <a:cs typeface="Arial" pitchFamily="34" charset="-120"/>
              </a:rPr>
              <a:t>SOLDIER STARTING SALARY</a:t>
            </a:r>
            <a:endParaRPr lang="en-US" sz="1000"/>
          </a:p>
        </p:txBody>
      </p:sp>
      <p:sp>
        <p:nvSpPr>
          <p:cNvPr id="37" name="Text 35"/>
          <p:cNvSpPr/>
          <p:nvPr/>
        </p:nvSpPr>
        <p:spPr>
          <a:xfrm>
            <a:off x="621792" y="5779008"/>
            <a:ext cx="1600200" cy="329184"/>
          </a:xfrm>
          <a:prstGeom prst="rect">
            <a:avLst/>
          </a:prstGeom>
          <a:noFill/>
          <a:ln/>
        </p:spPr>
        <p:txBody>
          <a:bodyPr wrap="square" lIns="0" tIns="0" rIns="0" bIns="0" rtlCol="0" anchor="ctr"/>
          <a:lstStyle/>
          <a:p>
            <a:pPr marL="0" indent="0" algn="l">
              <a:buNone/>
            </a:pPr>
            <a:r>
              <a:rPr lang="en-US" sz="2500" b="1">
                <a:latin typeface="Arial" pitchFamily="34" charset="0"/>
                <a:ea typeface="Arial" pitchFamily="34" charset="-122"/>
                <a:cs typeface="Arial" pitchFamily="34" charset="-120"/>
              </a:rPr>
              <a:t>£27,282</a:t>
            </a:r>
            <a:endParaRPr lang="en-US" sz="2500"/>
          </a:p>
        </p:txBody>
      </p:sp>
      <p:sp>
        <p:nvSpPr>
          <p:cNvPr id="38" name="Text 36"/>
          <p:cNvSpPr/>
          <p:nvPr/>
        </p:nvSpPr>
        <p:spPr>
          <a:xfrm>
            <a:off x="2167128" y="5870448"/>
            <a:ext cx="2057400" cy="128016"/>
          </a:xfrm>
          <a:prstGeom prst="rect">
            <a:avLst/>
          </a:prstGeom>
          <a:noFill/>
          <a:ln/>
        </p:spPr>
        <p:txBody>
          <a:bodyPr wrap="square" lIns="0" tIns="0" rIns="0" bIns="0" rtlCol="0" anchor="ctr"/>
          <a:lstStyle/>
          <a:p>
            <a:pPr marL="0" indent="0" algn="l">
              <a:buNone/>
            </a:pPr>
            <a:r>
              <a:rPr lang="en-US" sz="820" b="1">
                <a:latin typeface="Arial" pitchFamily="34" charset="0"/>
                <a:ea typeface="Arial" pitchFamily="34" charset="-122"/>
                <a:cs typeface="Arial" pitchFamily="34" charset="-120"/>
              </a:rPr>
              <a:t>FROM THE FIRST DAY OF TRAINING</a:t>
            </a:r>
            <a:endParaRPr lang="en-US" sz="820"/>
          </a:p>
        </p:txBody>
      </p:sp>
      <p:sp>
        <p:nvSpPr>
          <p:cNvPr id="39" name="Shape 37"/>
          <p:cNvSpPr/>
          <p:nvPr/>
        </p:nvSpPr>
        <p:spPr>
          <a:xfrm>
            <a:off x="4434840" y="5522976"/>
            <a:ext cx="0" cy="594360"/>
          </a:xfrm>
          <a:prstGeom prst="line">
            <a:avLst/>
          </a:prstGeom>
          <a:noFill/>
          <a:ln w="12700">
            <a:solidFill>
              <a:srgbClr val="647568"/>
            </a:solidFill>
            <a:prstDash val="solid"/>
          </a:ln>
        </p:spPr>
        <p:txBody>
          <a:bodyPr/>
          <a:lstStyle/>
          <a:p>
            <a:endParaRPr lang="en-US"/>
          </a:p>
        </p:txBody>
      </p:sp>
      <p:sp>
        <p:nvSpPr>
          <p:cNvPr id="40" name="Text 38"/>
          <p:cNvSpPr/>
          <p:nvPr/>
        </p:nvSpPr>
        <p:spPr>
          <a:xfrm>
            <a:off x="4700016" y="5550408"/>
            <a:ext cx="1737360" cy="164592"/>
          </a:xfrm>
          <a:prstGeom prst="rect">
            <a:avLst/>
          </a:prstGeom>
          <a:noFill/>
          <a:ln/>
        </p:spPr>
        <p:txBody>
          <a:bodyPr wrap="square" lIns="0" tIns="0" rIns="0" bIns="0" rtlCol="0" anchor="ctr"/>
          <a:lstStyle/>
          <a:p>
            <a:pPr marL="0" indent="0" algn="l">
              <a:buNone/>
            </a:pPr>
            <a:r>
              <a:rPr lang="en-US" sz="1000" b="1">
                <a:latin typeface="Arial" pitchFamily="34" charset="0"/>
                <a:ea typeface="Arial" pitchFamily="34" charset="-122"/>
                <a:cs typeface="Arial" pitchFamily="34" charset="-120"/>
              </a:rPr>
              <a:t>OFFICER BURSARIES</a:t>
            </a:r>
            <a:endParaRPr lang="en-US" sz="1000"/>
          </a:p>
        </p:txBody>
      </p:sp>
      <p:sp>
        <p:nvSpPr>
          <p:cNvPr id="41" name="Text 39"/>
          <p:cNvSpPr/>
          <p:nvPr/>
        </p:nvSpPr>
        <p:spPr>
          <a:xfrm>
            <a:off x="4700016" y="5779008"/>
            <a:ext cx="2057400" cy="292608"/>
          </a:xfrm>
          <a:prstGeom prst="rect">
            <a:avLst/>
          </a:prstGeom>
          <a:noFill/>
          <a:ln/>
        </p:spPr>
        <p:txBody>
          <a:bodyPr wrap="square" lIns="0" tIns="0" rIns="0" bIns="0" rtlCol="0" anchor="ctr"/>
          <a:lstStyle/>
          <a:p>
            <a:pPr marL="0" indent="0" algn="l">
              <a:buNone/>
            </a:pPr>
            <a:r>
              <a:rPr lang="en-US" sz="2100" b="1">
                <a:latin typeface="Arial" pitchFamily="34" charset="0"/>
                <a:ea typeface="Arial" pitchFamily="34" charset="-122"/>
                <a:cs typeface="Arial" pitchFamily="34" charset="-120"/>
              </a:rPr>
              <a:t>UP TO £24,000</a:t>
            </a:r>
            <a:endParaRPr lang="en-US" sz="2100"/>
          </a:p>
        </p:txBody>
      </p:sp>
      <p:sp>
        <p:nvSpPr>
          <p:cNvPr id="42" name="Text 40"/>
          <p:cNvSpPr/>
          <p:nvPr/>
        </p:nvSpPr>
        <p:spPr>
          <a:xfrm>
            <a:off x="6812280" y="5733288"/>
            <a:ext cx="1600200" cy="347472"/>
          </a:xfrm>
          <a:prstGeom prst="rect">
            <a:avLst/>
          </a:prstGeom>
          <a:noFill/>
          <a:ln/>
        </p:spPr>
        <p:txBody>
          <a:bodyPr wrap="square" lIns="0" tIns="0" rIns="0" bIns="0" rtlCol="0" anchor="ctr"/>
          <a:lstStyle/>
          <a:p>
            <a:pPr marL="0" indent="0" algn="l">
              <a:buNone/>
            </a:pPr>
            <a:r>
              <a:rPr lang="en-US" sz="870">
                <a:latin typeface="Arial" pitchFamily="34" charset="0"/>
                <a:ea typeface="Arial" pitchFamily="34" charset="-122"/>
                <a:cs typeface="Arial" pitchFamily="34" charset="-120"/>
              </a:rPr>
              <a:t>Higher specialist sponsorship may be available.</a:t>
            </a:r>
            <a:endParaRPr lang="en-US" sz="870"/>
          </a:p>
          <a:p>
            <a:pPr marL="0" indent="0" algn="l">
              <a:buNone/>
            </a:pPr>
            <a:r>
              <a:rPr lang="en-US" sz="870">
                <a:latin typeface="Arial" pitchFamily="34" charset="0"/>
                <a:ea typeface="Arial" pitchFamily="34" charset="-122"/>
                <a:cs typeface="Arial" pitchFamily="34" charset="-120"/>
              </a:rPr>
              <a:t>Eligibility and selection apply.</a:t>
            </a:r>
            <a:endParaRPr lang="en-US" sz="870"/>
          </a:p>
        </p:txBody>
      </p:sp>
      <p:sp>
        <p:nvSpPr>
          <p:cNvPr id="43" name="Slide Number Placeholder 0"/>
          <p:cNvSpPr>
            <a:spLocks noGrp="1"/>
          </p:cNvSpPr>
          <p:nvPr>
            <p:ph type="sldNum" sz="quarter" idx="4294967295"/>
          </p:nvPr>
        </p:nvSpPr>
        <p:spPr>
          <a:xfrm>
            <a:off x="8851392" y="6510528"/>
            <a:ext cx="800000" cy="300000"/>
          </a:xfrm>
          <a:prstGeom prst="rect">
            <a:avLst/>
          </a:prstGeom>
          <a:extLst>
            <a:ext uri="{C572A759-6A51-4108-AA02-DFA0A04FC94B}">
              <ma14:wrappingTextBoxFlag xmlns="" xmlns:ma14="http://schemas.microsoft.com/office/mac/drawingml/2011/main" val="0"/>
            </a:ext>
          </a:extLst>
        </p:spPr>
        <p:txBody>
          <a:bodyPr/>
          <a:lstStyle>
            <a:lvl1pPr marL="0" algn="l" defTabSz="914400" rtl="0" eaLnBrk="1" latinLnBrk="0" hangingPunct="1">
              <a:defRPr sz="800" kern="1200">
                <a:solidFill>
                  <a:srgbClr val="6D725F"/>
                </a:solidFill>
                <a:latin typeface="Arial"/>
                <a:ea typeface="Arial"/>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F7021451-1387-4CA6-816F-3879F97B5CBC}" type="slidenum">
              <a:rPr lang="en-US" smtClean="0"/>
              <a:pPr algn="l"/>
              <a:t>75</a:t>
            </a:fld>
            <a:endParaRPr lang="en-US"/>
          </a:p>
        </p:txBody>
      </p:sp>
      <p:sp>
        <p:nvSpPr>
          <p:cNvPr id="45" name="Title 2">
            <a:extLst>
              <a:ext uri="{FF2B5EF4-FFF2-40B4-BE49-F238E27FC236}">
                <a16:creationId xmlns:a16="http://schemas.microsoft.com/office/drawing/2014/main" id="{5298B155-231B-132B-1DB9-E931D467905D}"/>
              </a:ext>
            </a:extLst>
          </p:cNvPr>
          <p:cNvSpPr txBox="1">
            <a:spLocks/>
          </p:cNvSpPr>
          <p:nvPr/>
        </p:nvSpPr>
        <p:spPr>
          <a:xfrm>
            <a:off x="224307" y="162737"/>
            <a:ext cx="2814315" cy="313932"/>
          </a:xfrm>
          <a:prstGeom prst="rect">
            <a:avLst/>
          </a:prstGeom>
          <a:solidFill>
            <a:srgbClr val="000000"/>
          </a:solidFill>
        </p:spPr>
        <p:txBody>
          <a:bodyPr wrap="square" lIns="72000" rIns="72000" anchor="b">
            <a:spAutoFit/>
          </a:bodyPr>
          <a:lstStyle>
            <a:lvl1pPr algn="l" defTabSz="914400" rtl="0" eaLnBrk="1" latinLnBrk="0" hangingPunct="1">
              <a:lnSpc>
                <a:spcPct val="90000"/>
              </a:lnSpc>
              <a:spcBef>
                <a:spcPct val="0"/>
              </a:spcBef>
              <a:buNone/>
              <a:defRPr sz="1600" b="0" i="0" kern="1200" cap="all" baseline="0">
                <a:solidFill>
                  <a:schemeClr val="bg1"/>
                </a:solidFill>
                <a:latin typeface="Arial Narrow" panose="020B060602020203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solidFill>
                  <a:sysClr val="window" lastClr="FFFFFF"/>
                </a:solidFill>
              </a:rPr>
              <a:t>TT27 – Team managers brief </a:t>
            </a:r>
            <a:endParaRPr kumimoji="0" lang="en-GB" sz="1600" b="0" i="0" u="none" strike="noStrike" kern="1200" cap="all" spc="0" normalizeH="0" baseline="0" noProof="0">
              <a:ln>
                <a:noFill/>
              </a:ln>
              <a:solidFill>
                <a:sysClr val="window" lastClr="FFFFFF"/>
              </a:solidFill>
              <a:effectLst/>
              <a:uLnTx/>
              <a:uFillTx/>
              <a:latin typeface="Arial Narrow" panose="020B0606020202030204" pitchFamily="34" charset="0"/>
              <a:ea typeface="+mj-ea"/>
              <a:cs typeface="+mj-cs"/>
            </a:endParaRPr>
          </a:p>
        </p:txBody>
      </p:sp>
      <p:sp>
        <p:nvSpPr>
          <p:cNvPr id="47" name="Text Placeholder 3">
            <a:extLst>
              <a:ext uri="{FF2B5EF4-FFF2-40B4-BE49-F238E27FC236}">
                <a16:creationId xmlns:a16="http://schemas.microsoft.com/office/drawing/2014/main" id="{529FF85B-CF48-E44A-BA00-4021D2FBDF33}"/>
              </a:ext>
            </a:extLst>
          </p:cNvPr>
          <p:cNvSpPr txBox="1">
            <a:spLocks/>
          </p:cNvSpPr>
          <p:nvPr/>
        </p:nvSpPr>
        <p:spPr>
          <a:xfrm>
            <a:off x="224306" y="476944"/>
            <a:ext cx="2814315" cy="349702"/>
          </a:xfrm>
          <a:prstGeom prst="rect">
            <a:avLst/>
          </a:prstGeom>
          <a:solidFill>
            <a:sysClr val="window" lastClr="FFFFFF"/>
          </a:solidFill>
          <a:ln>
            <a:solidFill>
              <a:srgbClr val="000000"/>
            </a:solidFill>
          </a:ln>
        </p:spPr>
        <p:txBody>
          <a:bodyPr wrap="square" lIns="72000" tIns="36000" rIns="72000" bIns="36000" anchor="ctr" anchorCtr="0">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cap="all" baseline="0">
                <a:solidFill>
                  <a:schemeClr val="tx1"/>
                </a:solidFill>
                <a:latin typeface="Arial Narrow" panose="020B060602020203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Arial Narrow" panose="020B060602020203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Arial Narrow" panose="020B060602020203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Narrow" panose="020B060602020203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000">
                <a:solidFill>
                  <a:srgbClr val="000000"/>
                </a:solidFill>
              </a:rPr>
              <a:t>Attract/engagement</a:t>
            </a:r>
            <a:endParaRPr kumimoji="0" lang="en-GB" sz="2000" b="0" i="0" u="none" strike="noStrike" kern="1200" cap="all" spc="0" normalizeH="0" baseline="0" noProof="0">
              <a:ln>
                <a:noFill/>
              </a:ln>
              <a:solidFill>
                <a:srgbClr val="000000"/>
              </a:solidFill>
              <a:effectLst/>
              <a:uLnTx/>
              <a:uFillTx/>
              <a:latin typeface="Arial Narrow" panose="020B0606020202030204" pitchFamily="34" charset="0"/>
              <a:ea typeface="+mn-ea"/>
              <a:cs typeface="+mn-cs"/>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292608" y="950976"/>
            <a:ext cx="3749040" cy="182880"/>
          </a:xfrm>
          <a:prstGeom prst="rect">
            <a:avLst/>
          </a:prstGeom>
          <a:noFill/>
          <a:ln/>
        </p:spPr>
        <p:txBody>
          <a:bodyPr wrap="square" lIns="0" tIns="0" rIns="0" bIns="0" rtlCol="0" anchor="ctr"/>
          <a:lstStyle/>
          <a:p>
            <a:pPr marL="0" indent="0" algn="l">
              <a:buNone/>
            </a:pPr>
            <a:r>
              <a:rPr lang="en-US" sz="1400" b="1" kern="0" spc="150">
                <a:solidFill>
                  <a:srgbClr val="DDAA21"/>
                </a:solidFill>
                <a:latin typeface="Arial" pitchFamily="34" charset="0"/>
                <a:ea typeface="Arial" pitchFamily="34" charset="-122"/>
                <a:cs typeface="Arial" pitchFamily="34" charset="-120"/>
              </a:rPr>
              <a:t>OUR SIMPLE ASK</a:t>
            </a:r>
            <a:endParaRPr lang="en-US" sz="1400"/>
          </a:p>
        </p:txBody>
      </p:sp>
      <p:sp>
        <p:nvSpPr>
          <p:cNvPr id="3" name="Text 1"/>
          <p:cNvSpPr/>
          <p:nvPr/>
        </p:nvSpPr>
        <p:spPr>
          <a:xfrm>
            <a:off x="274320" y="1161288"/>
            <a:ext cx="8412480" cy="475488"/>
          </a:xfrm>
          <a:prstGeom prst="rect">
            <a:avLst/>
          </a:prstGeom>
          <a:noFill/>
          <a:ln/>
        </p:spPr>
        <p:txBody>
          <a:bodyPr wrap="square" lIns="0" tIns="0" rIns="0" bIns="0" rtlCol="0" anchor="ctr"/>
          <a:lstStyle/>
          <a:p>
            <a:pPr marL="0" indent="0" algn="l">
              <a:buNone/>
            </a:pPr>
            <a:r>
              <a:rPr lang="en-US" sz="2400" b="1">
                <a:solidFill>
                  <a:srgbClr val="14291D"/>
                </a:solidFill>
                <a:latin typeface="Arial" pitchFamily="34" charset="0"/>
                <a:ea typeface="Arial" pitchFamily="34" charset="-122"/>
                <a:cs typeface="Arial" pitchFamily="34" charset="-120"/>
              </a:rPr>
              <a:t>BE THE BRIDGE — THEN SIGNPOST</a:t>
            </a:r>
            <a:endParaRPr lang="en-US" sz="2400"/>
          </a:p>
        </p:txBody>
      </p:sp>
      <p:sp>
        <p:nvSpPr>
          <p:cNvPr id="4" name="Text 2"/>
          <p:cNvSpPr/>
          <p:nvPr/>
        </p:nvSpPr>
        <p:spPr>
          <a:xfrm>
            <a:off x="292608" y="1682496"/>
            <a:ext cx="8321040" cy="292608"/>
          </a:xfrm>
          <a:prstGeom prst="rect">
            <a:avLst/>
          </a:prstGeom>
          <a:noFill/>
          <a:ln/>
        </p:spPr>
        <p:txBody>
          <a:bodyPr wrap="square" lIns="0" tIns="0" rIns="0" bIns="0" rtlCol="0" anchor="ctr"/>
          <a:lstStyle/>
          <a:p>
            <a:pPr marL="0" indent="0" algn="l">
              <a:buNone/>
            </a:pPr>
            <a:r>
              <a:rPr lang="en-US" sz="1150">
                <a:solidFill>
                  <a:srgbClr val="667269"/>
                </a:solidFill>
                <a:latin typeface="Arial" pitchFamily="34" charset="0"/>
                <a:ea typeface="Arial" pitchFamily="34" charset="-122"/>
                <a:cs typeface="Arial" pitchFamily="34" charset="-120"/>
              </a:rPr>
              <a:t>You do not need every answer. You only need to know where the trusted answers are.</a:t>
            </a:r>
            <a:endParaRPr lang="en-US" sz="1150"/>
          </a:p>
        </p:txBody>
      </p:sp>
      <p:sp>
        <p:nvSpPr>
          <p:cNvPr id="5" name="Shape 3"/>
          <p:cNvSpPr/>
          <p:nvPr/>
        </p:nvSpPr>
        <p:spPr>
          <a:xfrm>
            <a:off x="292608" y="2112264"/>
            <a:ext cx="3703320" cy="4160520"/>
          </a:xfrm>
          <a:prstGeom prst="roundRect">
            <a:avLst>
              <a:gd name="adj" fmla="val 2469"/>
            </a:avLst>
          </a:prstGeom>
          <a:solidFill>
            <a:srgbClr val="14291D"/>
          </a:solidFill>
          <a:ln w="12700">
            <a:solidFill>
              <a:srgbClr val="14291D"/>
            </a:solidFill>
            <a:prstDash val="solid"/>
          </a:ln>
        </p:spPr>
        <p:txBody>
          <a:bodyPr/>
          <a:lstStyle/>
          <a:p>
            <a:endParaRPr lang="en-US"/>
          </a:p>
        </p:txBody>
      </p:sp>
      <p:sp>
        <p:nvSpPr>
          <p:cNvPr id="6" name="Text 4"/>
          <p:cNvSpPr/>
          <p:nvPr/>
        </p:nvSpPr>
        <p:spPr>
          <a:xfrm>
            <a:off x="585216" y="2414016"/>
            <a:ext cx="2926080" cy="201168"/>
          </a:xfrm>
          <a:prstGeom prst="rect">
            <a:avLst/>
          </a:prstGeom>
          <a:noFill/>
          <a:ln/>
        </p:spPr>
        <p:txBody>
          <a:bodyPr wrap="square" lIns="0" tIns="0" rIns="0" bIns="0" rtlCol="0" anchor="ctr"/>
          <a:lstStyle/>
          <a:p>
            <a:pPr marL="0" indent="0" algn="l">
              <a:buNone/>
            </a:pPr>
            <a:r>
              <a:rPr lang="en-US" sz="1100" b="1" kern="0" spc="100">
                <a:solidFill>
                  <a:srgbClr val="DDAA21"/>
                </a:solidFill>
                <a:latin typeface="Arial" pitchFamily="34" charset="0"/>
                <a:ea typeface="Arial" pitchFamily="34" charset="-122"/>
                <a:cs typeface="Arial" pitchFamily="34" charset="-120"/>
              </a:rPr>
              <a:t>THREE QUESTIONS</a:t>
            </a:r>
            <a:endParaRPr lang="en-US" sz="1100"/>
          </a:p>
        </p:txBody>
      </p:sp>
      <p:sp>
        <p:nvSpPr>
          <p:cNvPr id="7" name="Shape 5"/>
          <p:cNvSpPr/>
          <p:nvPr/>
        </p:nvSpPr>
        <p:spPr>
          <a:xfrm>
            <a:off x="585216" y="2907792"/>
            <a:ext cx="420624" cy="420624"/>
          </a:xfrm>
          <a:prstGeom prst="ellipse">
            <a:avLst/>
          </a:prstGeom>
          <a:solidFill>
            <a:srgbClr val="DDAA21"/>
          </a:solidFill>
          <a:ln w="12700">
            <a:solidFill>
              <a:srgbClr val="DDAA21"/>
            </a:solidFill>
            <a:prstDash val="solid"/>
          </a:ln>
        </p:spPr>
        <p:txBody>
          <a:bodyPr/>
          <a:lstStyle/>
          <a:p>
            <a:endParaRPr lang="en-US"/>
          </a:p>
        </p:txBody>
      </p:sp>
      <p:sp>
        <p:nvSpPr>
          <p:cNvPr id="8" name="Text 6"/>
          <p:cNvSpPr/>
          <p:nvPr/>
        </p:nvSpPr>
        <p:spPr>
          <a:xfrm>
            <a:off x="585216" y="3026664"/>
            <a:ext cx="420624" cy="137160"/>
          </a:xfrm>
          <a:prstGeom prst="rect">
            <a:avLst/>
          </a:prstGeom>
          <a:noFill/>
          <a:ln/>
        </p:spPr>
        <p:txBody>
          <a:bodyPr wrap="square" lIns="0" tIns="0" rIns="0" bIns="0" rtlCol="0" anchor="ctr"/>
          <a:lstStyle/>
          <a:p>
            <a:pPr marL="0" indent="0" algn="ctr">
              <a:buNone/>
            </a:pPr>
            <a:r>
              <a:rPr lang="en-US" sz="1000" b="1">
                <a:solidFill>
                  <a:srgbClr val="14291D"/>
                </a:solidFill>
                <a:latin typeface="Arial" pitchFamily="34" charset="0"/>
                <a:ea typeface="Arial" pitchFamily="34" charset="-122"/>
                <a:cs typeface="Arial" pitchFamily="34" charset="-120"/>
              </a:rPr>
              <a:t>1</a:t>
            </a:r>
            <a:endParaRPr lang="en-US" sz="1000"/>
          </a:p>
        </p:txBody>
      </p:sp>
      <p:sp>
        <p:nvSpPr>
          <p:cNvPr id="9" name="Text 7"/>
          <p:cNvSpPr/>
          <p:nvPr/>
        </p:nvSpPr>
        <p:spPr>
          <a:xfrm>
            <a:off x="1188720" y="2907792"/>
            <a:ext cx="2331720" cy="237744"/>
          </a:xfrm>
          <a:prstGeom prst="rect">
            <a:avLst/>
          </a:prstGeom>
          <a:noFill/>
          <a:ln/>
        </p:spPr>
        <p:txBody>
          <a:bodyPr wrap="square" lIns="0" tIns="0" rIns="0" bIns="0" rtlCol="0" anchor="ctr"/>
          <a:lstStyle/>
          <a:p>
            <a:pPr marL="0" indent="0" algn="l">
              <a:buNone/>
            </a:pPr>
            <a:r>
              <a:rPr lang="en-US" sz="1300" b="1">
                <a:solidFill>
                  <a:srgbClr val="FFFFFF"/>
                </a:solidFill>
                <a:latin typeface="Arial" pitchFamily="34" charset="0"/>
                <a:ea typeface="Arial" pitchFamily="34" charset="-122"/>
                <a:cs typeface="Arial" pitchFamily="34" charset="-120"/>
              </a:rPr>
              <a:t>What do you enjoy?</a:t>
            </a:r>
            <a:endParaRPr lang="en-US" sz="1300"/>
          </a:p>
        </p:txBody>
      </p:sp>
      <p:sp>
        <p:nvSpPr>
          <p:cNvPr id="10" name="Text 8"/>
          <p:cNvSpPr/>
          <p:nvPr/>
        </p:nvSpPr>
        <p:spPr>
          <a:xfrm>
            <a:off x="1188720" y="3209544"/>
            <a:ext cx="2240280" cy="393192"/>
          </a:xfrm>
          <a:prstGeom prst="rect">
            <a:avLst/>
          </a:prstGeom>
          <a:noFill/>
          <a:ln/>
        </p:spPr>
        <p:txBody>
          <a:bodyPr wrap="square" lIns="0" tIns="0" rIns="0" bIns="0" rtlCol="0" anchor="ctr"/>
          <a:lstStyle/>
          <a:p>
            <a:pPr marL="0" indent="0" algn="l">
              <a:buNone/>
            </a:pPr>
            <a:r>
              <a:rPr lang="en-US" sz="900">
                <a:solidFill>
                  <a:srgbClr val="E5E4D7"/>
                </a:solidFill>
                <a:latin typeface="Arial" pitchFamily="34" charset="0"/>
                <a:ea typeface="Arial" pitchFamily="34" charset="-122"/>
                <a:cs typeface="Arial" pitchFamily="34" charset="-120"/>
              </a:rPr>
              <a:t>Technology, outdoors, practical work, helping people, leadership…</a:t>
            </a:r>
            <a:endParaRPr lang="en-US" sz="900"/>
          </a:p>
        </p:txBody>
      </p:sp>
      <p:sp>
        <p:nvSpPr>
          <p:cNvPr id="11" name="Shape 9"/>
          <p:cNvSpPr/>
          <p:nvPr/>
        </p:nvSpPr>
        <p:spPr>
          <a:xfrm>
            <a:off x="585216" y="3822192"/>
            <a:ext cx="420624" cy="420624"/>
          </a:xfrm>
          <a:prstGeom prst="ellipse">
            <a:avLst/>
          </a:prstGeom>
          <a:solidFill>
            <a:srgbClr val="DDAA21"/>
          </a:solidFill>
          <a:ln w="12700">
            <a:solidFill>
              <a:srgbClr val="DDAA21"/>
            </a:solidFill>
            <a:prstDash val="solid"/>
          </a:ln>
        </p:spPr>
        <p:txBody>
          <a:bodyPr/>
          <a:lstStyle/>
          <a:p>
            <a:endParaRPr lang="en-US"/>
          </a:p>
        </p:txBody>
      </p:sp>
      <p:sp>
        <p:nvSpPr>
          <p:cNvPr id="12" name="Text 10"/>
          <p:cNvSpPr/>
          <p:nvPr/>
        </p:nvSpPr>
        <p:spPr>
          <a:xfrm>
            <a:off x="585216" y="3941064"/>
            <a:ext cx="420624" cy="137160"/>
          </a:xfrm>
          <a:prstGeom prst="rect">
            <a:avLst/>
          </a:prstGeom>
          <a:noFill/>
          <a:ln/>
        </p:spPr>
        <p:txBody>
          <a:bodyPr wrap="square" lIns="0" tIns="0" rIns="0" bIns="0" rtlCol="0" anchor="ctr"/>
          <a:lstStyle/>
          <a:p>
            <a:pPr marL="0" indent="0" algn="ctr">
              <a:buNone/>
            </a:pPr>
            <a:r>
              <a:rPr lang="en-US" sz="1000" b="1">
                <a:solidFill>
                  <a:srgbClr val="14291D"/>
                </a:solidFill>
                <a:latin typeface="Arial" pitchFamily="34" charset="0"/>
                <a:ea typeface="Arial" pitchFamily="34" charset="-122"/>
                <a:cs typeface="Arial" pitchFamily="34" charset="-120"/>
              </a:rPr>
              <a:t>2</a:t>
            </a:r>
            <a:endParaRPr lang="en-US" sz="1000"/>
          </a:p>
        </p:txBody>
      </p:sp>
      <p:sp>
        <p:nvSpPr>
          <p:cNvPr id="13" name="Text 11"/>
          <p:cNvSpPr/>
          <p:nvPr/>
        </p:nvSpPr>
        <p:spPr>
          <a:xfrm>
            <a:off x="1188720" y="3822192"/>
            <a:ext cx="2331720" cy="237744"/>
          </a:xfrm>
          <a:prstGeom prst="rect">
            <a:avLst/>
          </a:prstGeom>
          <a:noFill/>
          <a:ln/>
        </p:spPr>
        <p:txBody>
          <a:bodyPr wrap="square" lIns="0" tIns="0" rIns="0" bIns="0" rtlCol="0" anchor="ctr"/>
          <a:lstStyle/>
          <a:p>
            <a:pPr marL="0" indent="0" algn="l">
              <a:buNone/>
            </a:pPr>
            <a:r>
              <a:rPr lang="en-US" sz="1300" b="1">
                <a:solidFill>
                  <a:srgbClr val="FFFFFF"/>
                </a:solidFill>
                <a:latin typeface="Arial" pitchFamily="34" charset="0"/>
                <a:ea typeface="Arial" pitchFamily="34" charset="-122"/>
                <a:cs typeface="Arial" pitchFamily="34" charset="-120"/>
              </a:rPr>
              <a:t>What kind of commitment?</a:t>
            </a:r>
            <a:endParaRPr lang="en-US" sz="1300"/>
          </a:p>
        </p:txBody>
      </p:sp>
      <p:sp>
        <p:nvSpPr>
          <p:cNvPr id="14" name="Text 12"/>
          <p:cNvSpPr/>
          <p:nvPr/>
        </p:nvSpPr>
        <p:spPr>
          <a:xfrm>
            <a:off x="1188720" y="4123944"/>
            <a:ext cx="2240280" cy="393192"/>
          </a:xfrm>
          <a:prstGeom prst="rect">
            <a:avLst/>
          </a:prstGeom>
          <a:noFill/>
          <a:ln/>
        </p:spPr>
        <p:txBody>
          <a:bodyPr wrap="square" lIns="0" tIns="0" rIns="0" bIns="0" rtlCol="0" anchor="ctr"/>
          <a:lstStyle/>
          <a:p>
            <a:pPr marL="0" indent="0" algn="l">
              <a:buNone/>
            </a:pPr>
            <a:r>
              <a:rPr lang="en-US" sz="900">
                <a:solidFill>
                  <a:srgbClr val="E5E4D7"/>
                </a:solidFill>
                <a:latin typeface="Arial" pitchFamily="34" charset="0"/>
                <a:ea typeface="Arial" pitchFamily="34" charset="-122"/>
                <a:cs typeface="Arial" pitchFamily="34" charset="-120"/>
              </a:rPr>
              <a:t>Full-time Regular Army or part-time Army Reserve?</a:t>
            </a:r>
            <a:endParaRPr lang="en-US" sz="900"/>
          </a:p>
        </p:txBody>
      </p:sp>
      <p:sp>
        <p:nvSpPr>
          <p:cNvPr id="15" name="Shape 13"/>
          <p:cNvSpPr/>
          <p:nvPr/>
        </p:nvSpPr>
        <p:spPr>
          <a:xfrm>
            <a:off x="585216" y="4736592"/>
            <a:ext cx="420624" cy="420624"/>
          </a:xfrm>
          <a:prstGeom prst="ellipse">
            <a:avLst/>
          </a:prstGeom>
          <a:solidFill>
            <a:srgbClr val="DDAA21"/>
          </a:solidFill>
          <a:ln w="12700">
            <a:solidFill>
              <a:srgbClr val="DDAA21"/>
            </a:solidFill>
            <a:prstDash val="solid"/>
          </a:ln>
        </p:spPr>
        <p:txBody>
          <a:bodyPr/>
          <a:lstStyle/>
          <a:p>
            <a:endParaRPr lang="en-US"/>
          </a:p>
        </p:txBody>
      </p:sp>
      <p:sp>
        <p:nvSpPr>
          <p:cNvPr id="16" name="Text 14"/>
          <p:cNvSpPr/>
          <p:nvPr/>
        </p:nvSpPr>
        <p:spPr>
          <a:xfrm>
            <a:off x="585216" y="4855464"/>
            <a:ext cx="420624" cy="137160"/>
          </a:xfrm>
          <a:prstGeom prst="rect">
            <a:avLst/>
          </a:prstGeom>
          <a:noFill/>
          <a:ln/>
        </p:spPr>
        <p:txBody>
          <a:bodyPr wrap="square" lIns="0" tIns="0" rIns="0" bIns="0" rtlCol="0" anchor="ctr"/>
          <a:lstStyle/>
          <a:p>
            <a:pPr marL="0" indent="0" algn="ctr">
              <a:buNone/>
            </a:pPr>
            <a:r>
              <a:rPr lang="en-US" sz="1000" b="1">
                <a:solidFill>
                  <a:srgbClr val="14291D"/>
                </a:solidFill>
                <a:latin typeface="Arial" pitchFamily="34" charset="0"/>
                <a:ea typeface="Arial" pitchFamily="34" charset="-122"/>
                <a:cs typeface="Arial" pitchFamily="34" charset="-120"/>
              </a:rPr>
              <a:t>3</a:t>
            </a:r>
            <a:endParaRPr lang="en-US" sz="1000"/>
          </a:p>
        </p:txBody>
      </p:sp>
      <p:sp>
        <p:nvSpPr>
          <p:cNvPr id="17" name="Text 15"/>
          <p:cNvSpPr/>
          <p:nvPr/>
        </p:nvSpPr>
        <p:spPr>
          <a:xfrm>
            <a:off x="1188720" y="4736592"/>
            <a:ext cx="2331720" cy="237744"/>
          </a:xfrm>
          <a:prstGeom prst="rect">
            <a:avLst/>
          </a:prstGeom>
          <a:noFill/>
          <a:ln/>
        </p:spPr>
        <p:txBody>
          <a:bodyPr wrap="square" lIns="0" tIns="0" rIns="0" bIns="0" rtlCol="0" anchor="ctr"/>
          <a:lstStyle/>
          <a:p>
            <a:pPr marL="0" indent="0" algn="l">
              <a:buNone/>
            </a:pPr>
            <a:r>
              <a:rPr lang="en-US" sz="1300" b="1">
                <a:solidFill>
                  <a:srgbClr val="FFFFFF"/>
                </a:solidFill>
                <a:latin typeface="Arial" pitchFamily="34" charset="0"/>
                <a:ea typeface="Arial" pitchFamily="34" charset="-122"/>
                <a:cs typeface="Arial" pitchFamily="34" charset="-120"/>
              </a:rPr>
              <a:t>Ready now — or exploring?</a:t>
            </a:r>
            <a:endParaRPr lang="en-US" sz="1300"/>
          </a:p>
        </p:txBody>
      </p:sp>
      <p:sp>
        <p:nvSpPr>
          <p:cNvPr id="18" name="Text 16"/>
          <p:cNvSpPr/>
          <p:nvPr/>
        </p:nvSpPr>
        <p:spPr>
          <a:xfrm>
            <a:off x="1188720" y="5038344"/>
            <a:ext cx="2240280" cy="393192"/>
          </a:xfrm>
          <a:prstGeom prst="rect">
            <a:avLst/>
          </a:prstGeom>
          <a:noFill/>
          <a:ln/>
        </p:spPr>
        <p:txBody>
          <a:bodyPr wrap="square" lIns="0" tIns="0" rIns="0" bIns="0" rtlCol="0" anchor="ctr"/>
          <a:lstStyle/>
          <a:p>
            <a:pPr marL="0" indent="0" algn="l">
              <a:buNone/>
            </a:pPr>
            <a:r>
              <a:rPr lang="en-US" sz="900">
                <a:solidFill>
                  <a:srgbClr val="E5E4D7"/>
                </a:solidFill>
                <a:latin typeface="Arial" pitchFamily="34" charset="0"/>
                <a:ea typeface="Arial" pitchFamily="34" charset="-122"/>
                <a:cs typeface="Arial" pitchFamily="34" charset="-120"/>
              </a:rPr>
              <a:t>Career search, Harrogate, bursaries, work experience or a school workshop.</a:t>
            </a:r>
            <a:endParaRPr lang="en-US" sz="900"/>
          </a:p>
        </p:txBody>
      </p:sp>
      <p:sp>
        <p:nvSpPr>
          <p:cNvPr id="19" name="Text 17"/>
          <p:cNvSpPr/>
          <p:nvPr/>
        </p:nvSpPr>
        <p:spPr>
          <a:xfrm>
            <a:off x="585216" y="5797296"/>
            <a:ext cx="3063240" cy="201168"/>
          </a:xfrm>
          <a:prstGeom prst="rect">
            <a:avLst/>
          </a:prstGeom>
          <a:noFill/>
          <a:ln/>
        </p:spPr>
        <p:txBody>
          <a:bodyPr wrap="square" lIns="0" tIns="0" rIns="0" bIns="0" rtlCol="0" anchor="ctr"/>
          <a:lstStyle/>
          <a:p>
            <a:pPr marL="0" indent="0" algn="ctr">
              <a:buNone/>
            </a:pPr>
            <a:r>
              <a:rPr lang="en-US" sz="1250" b="1">
                <a:solidFill>
                  <a:srgbClr val="DDAA21"/>
                </a:solidFill>
                <a:latin typeface="Arial" pitchFamily="34" charset="0"/>
                <a:ea typeface="Arial" pitchFamily="34" charset="-122"/>
                <a:cs typeface="Arial" pitchFamily="34" charset="-120"/>
              </a:rPr>
              <a:t>Then let the official sites do the rest.</a:t>
            </a:r>
            <a:endParaRPr lang="en-US" sz="1250"/>
          </a:p>
        </p:txBody>
      </p:sp>
      <p:sp>
        <p:nvSpPr>
          <p:cNvPr id="20" name="Shape 18"/>
          <p:cNvSpPr/>
          <p:nvPr/>
        </p:nvSpPr>
        <p:spPr>
          <a:xfrm>
            <a:off x="4242816" y="2112264"/>
            <a:ext cx="2148840" cy="3246120"/>
          </a:xfrm>
          <a:prstGeom prst="roundRect">
            <a:avLst>
              <a:gd name="adj" fmla="val 4255"/>
            </a:avLst>
          </a:prstGeom>
          <a:solidFill>
            <a:srgbClr val="FFFFFF"/>
          </a:solidFill>
          <a:ln w="12700">
            <a:solidFill>
              <a:srgbClr val="C7CDBF"/>
            </a:solidFill>
            <a:prstDash val="solid"/>
          </a:ln>
        </p:spPr>
        <p:txBody>
          <a:bodyPr/>
          <a:lstStyle/>
          <a:p>
            <a:endParaRPr lang="en-US"/>
          </a:p>
        </p:txBody>
      </p:sp>
      <p:pic>
        <p:nvPicPr>
          <p:cNvPr id="21" name="Image 0" descr="army_jobs_qr.sv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36008" y="2404872"/>
            <a:ext cx="1371600" cy="1371600"/>
          </a:xfrm>
          <a:prstGeom prst="rect">
            <a:avLst/>
          </a:prstGeom>
        </p:spPr>
      </p:pic>
      <p:sp>
        <p:nvSpPr>
          <p:cNvPr id="22" name="Text 19"/>
          <p:cNvSpPr/>
          <p:nvPr/>
        </p:nvSpPr>
        <p:spPr>
          <a:xfrm>
            <a:off x="4407408" y="4005072"/>
            <a:ext cx="1819656" cy="228600"/>
          </a:xfrm>
          <a:prstGeom prst="rect">
            <a:avLst/>
          </a:prstGeom>
          <a:noFill/>
          <a:ln/>
        </p:spPr>
        <p:txBody>
          <a:bodyPr wrap="square" lIns="0" tIns="0" rIns="0" bIns="0" rtlCol="0" anchor="ctr"/>
          <a:lstStyle/>
          <a:p>
            <a:pPr marL="0" indent="0" algn="ctr">
              <a:buNone/>
            </a:pPr>
            <a:r>
              <a:rPr lang="en-US" sz="1500" b="1">
                <a:solidFill>
                  <a:srgbClr val="14291D"/>
                </a:solidFill>
                <a:latin typeface="Arial" pitchFamily="34" charset="0"/>
                <a:ea typeface="Arial" pitchFamily="34" charset="-122"/>
                <a:cs typeface="Arial" pitchFamily="34" charset="-120"/>
              </a:rPr>
              <a:t>ARMY JOBS</a:t>
            </a:r>
            <a:endParaRPr lang="en-US" sz="1500"/>
          </a:p>
        </p:txBody>
      </p:sp>
      <p:sp>
        <p:nvSpPr>
          <p:cNvPr id="23" name="Text 20"/>
          <p:cNvSpPr/>
          <p:nvPr/>
        </p:nvSpPr>
        <p:spPr>
          <a:xfrm>
            <a:off x="4443984" y="4334256"/>
            <a:ext cx="1746504" cy="420624"/>
          </a:xfrm>
          <a:prstGeom prst="rect">
            <a:avLst/>
          </a:prstGeom>
          <a:noFill/>
          <a:ln/>
        </p:spPr>
        <p:txBody>
          <a:bodyPr wrap="square" lIns="0" tIns="0" rIns="0" bIns="0" rtlCol="0" anchor="ctr"/>
          <a:lstStyle/>
          <a:p>
            <a:pPr marL="0" indent="0" algn="ctr">
              <a:buNone/>
            </a:pPr>
            <a:r>
              <a:rPr lang="en-US" sz="1200">
                <a:solidFill>
                  <a:srgbClr val="667269"/>
                </a:solidFill>
                <a:latin typeface="Arial" pitchFamily="34" charset="0"/>
                <a:ea typeface="Arial" pitchFamily="34" charset="-122"/>
                <a:cs typeface="Arial" pitchFamily="34" charset="-120"/>
              </a:rPr>
              <a:t>Explore roles • Find your fit • Apply</a:t>
            </a:r>
            <a:endParaRPr lang="en-US" sz="1200"/>
          </a:p>
        </p:txBody>
      </p:sp>
      <p:sp>
        <p:nvSpPr>
          <p:cNvPr id="24" name="Text 21"/>
          <p:cNvSpPr/>
          <p:nvPr/>
        </p:nvSpPr>
        <p:spPr>
          <a:xfrm>
            <a:off x="4407408" y="4919472"/>
            <a:ext cx="1819656" cy="155448"/>
          </a:xfrm>
          <a:prstGeom prst="rect">
            <a:avLst/>
          </a:prstGeom>
          <a:noFill/>
          <a:ln/>
        </p:spPr>
        <p:txBody>
          <a:bodyPr wrap="square" lIns="0" tIns="0" rIns="0" bIns="0" rtlCol="0" anchor="ctr"/>
          <a:lstStyle/>
          <a:p>
            <a:pPr marL="0" indent="0" algn="ctr">
              <a:buNone/>
            </a:pPr>
            <a:r>
              <a:rPr lang="en-US" sz="800" b="1">
                <a:solidFill>
                  <a:srgbClr val="66755F"/>
                </a:solidFill>
                <a:latin typeface="Arial" pitchFamily="34" charset="0"/>
                <a:ea typeface="Arial" pitchFamily="34" charset="-122"/>
                <a:cs typeface="Arial" pitchFamily="34" charset="-120"/>
              </a:rPr>
              <a:t>jobs.army.mod.uk</a:t>
            </a:r>
            <a:endParaRPr lang="en-US" sz="800"/>
          </a:p>
        </p:txBody>
      </p:sp>
      <p:sp>
        <p:nvSpPr>
          <p:cNvPr id="25" name="Shape 22"/>
          <p:cNvSpPr/>
          <p:nvPr/>
        </p:nvSpPr>
        <p:spPr>
          <a:xfrm>
            <a:off x="6556248" y="2112264"/>
            <a:ext cx="2148840" cy="3246120"/>
          </a:xfrm>
          <a:prstGeom prst="roundRect">
            <a:avLst>
              <a:gd name="adj" fmla="val 4255"/>
            </a:avLst>
          </a:prstGeom>
          <a:solidFill>
            <a:srgbClr val="FFFFFF"/>
          </a:solidFill>
          <a:ln w="12700">
            <a:solidFill>
              <a:srgbClr val="C7CDBF"/>
            </a:solidFill>
            <a:prstDash val="solid"/>
          </a:ln>
        </p:spPr>
        <p:txBody>
          <a:bodyPr/>
          <a:lstStyle/>
          <a:p>
            <a:endParaRPr lang="en-US"/>
          </a:p>
        </p:txBody>
      </p:sp>
      <p:pic>
        <p:nvPicPr>
          <p:cNvPr id="26" name="Image 1" descr="base_qr.sv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949440" y="2404872"/>
            <a:ext cx="1371600" cy="1371600"/>
          </a:xfrm>
          <a:prstGeom prst="rect">
            <a:avLst/>
          </a:prstGeom>
        </p:spPr>
      </p:pic>
      <p:sp>
        <p:nvSpPr>
          <p:cNvPr id="27" name="Text 23"/>
          <p:cNvSpPr/>
          <p:nvPr/>
        </p:nvSpPr>
        <p:spPr>
          <a:xfrm>
            <a:off x="6720840" y="4005072"/>
            <a:ext cx="1819656" cy="228600"/>
          </a:xfrm>
          <a:prstGeom prst="rect">
            <a:avLst/>
          </a:prstGeom>
          <a:noFill/>
          <a:ln/>
        </p:spPr>
        <p:txBody>
          <a:bodyPr wrap="square" lIns="0" tIns="0" rIns="0" bIns="0" rtlCol="0" anchor="ctr"/>
          <a:lstStyle/>
          <a:p>
            <a:pPr marL="0" indent="0" algn="ctr">
              <a:buNone/>
            </a:pPr>
            <a:r>
              <a:rPr lang="en-US" sz="1500" b="1">
                <a:solidFill>
                  <a:srgbClr val="14291D"/>
                </a:solidFill>
                <a:latin typeface="Arial" pitchFamily="34" charset="0"/>
                <a:ea typeface="Arial" pitchFamily="34" charset="-122"/>
                <a:cs typeface="Arial" pitchFamily="34" charset="-120"/>
              </a:rPr>
              <a:t>BASE</a:t>
            </a:r>
            <a:endParaRPr lang="en-US" sz="1500"/>
          </a:p>
        </p:txBody>
      </p:sp>
      <p:sp>
        <p:nvSpPr>
          <p:cNvPr id="28" name="Text 24"/>
          <p:cNvSpPr/>
          <p:nvPr/>
        </p:nvSpPr>
        <p:spPr>
          <a:xfrm>
            <a:off x="6757416" y="4334256"/>
            <a:ext cx="1746504" cy="420624"/>
          </a:xfrm>
          <a:prstGeom prst="rect">
            <a:avLst/>
          </a:prstGeom>
          <a:noFill/>
          <a:ln/>
        </p:spPr>
        <p:txBody>
          <a:bodyPr wrap="square" lIns="0" tIns="0" rIns="0" bIns="0" rtlCol="0" anchor="ctr"/>
          <a:lstStyle/>
          <a:p>
            <a:pPr marL="0" indent="0" algn="ctr">
              <a:buNone/>
            </a:pPr>
            <a:r>
              <a:rPr lang="en-US" sz="1200">
                <a:solidFill>
                  <a:srgbClr val="667269"/>
                </a:solidFill>
                <a:latin typeface="Arial" pitchFamily="34" charset="0"/>
                <a:ea typeface="Arial" pitchFamily="34" charset="-122"/>
                <a:cs typeface="Arial" pitchFamily="34" charset="-120"/>
              </a:rPr>
              <a:t>Trusted guidance for adults supporting young people</a:t>
            </a:r>
            <a:endParaRPr lang="en-US" sz="1200"/>
          </a:p>
        </p:txBody>
      </p:sp>
      <p:sp>
        <p:nvSpPr>
          <p:cNvPr id="29" name="Text 25"/>
          <p:cNvSpPr/>
          <p:nvPr/>
        </p:nvSpPr>
        <p:spPr>
          <a:xfrm>
            <a:off x="6720840" y="4919472"/>
            <a:ext cx="1819656" cy="155448"/>
          </a:xfrm>
          <a:prstGeom prst="rect">
            <a:avLst/>
          </a:prstGeom>
          <a:noFill/>
          <a:ln/>
        </p:spPr>
        <p:txBody>
          <a:bodyPr wrap="square" lIns="0" tIns="0" rIns="0" bIns="0" rtlCol="0" anchor="ctr"/>
          <a:lstStyle/>
          <a:p>
            <a:pPr marL="0" indent="0" algn="ctr">
              <a:buNone/>
            </a:pPr>
            <a:r>
              <a:rPr lang="en-US" sz="800" b="1">
                <a:solidFill>
                  <a:srgbClr val="66755F"/>
                </a:solidFill>
                <a:latin typeface="Arial" pitchFamily="34" charset="0"/>
                <a:ea typeface="Arial" pitchFamily="34" charset="-122"/>
                <a:cs typeface="Arial" pitchFamily="34" charset="-120"/>
              </a:rPr>
              <a:t>jobs.army.mod.uk/base</a:t>
            </a:r>
            <a:endParaRPr lang="en-US" sz="800"/>
          </a:p>
        </p:txBody>
      </p:sp>
      <p:sp>
        <p:nvSpPr>
          <p:cNvPr id="30" name="Shape 26"/>
          <p:cNvSpPr/>
          <p:nvPr/>
        </p:nvSpPr>
        <p:spPr>
          <a:xfrm>
            <a:off x="4242816" y="5568696"/>
            <a:ext cx="4462272" cy="704088"/>
          </a:xfrm>
          <a:prstGeom prst="roundRect">
            <a:avLst>
              <a:gd name="adj" fmla="val 12987"/>
            </a:avLst>
          </a:prstGeom>
          <a:solidFill>
            <a:srgbClr val="FFFF00"/>
          </a:solidFill>
          <a:ln w="12700">
            <a:solidFill>
              <a:srgbClr val="E1E8DF"/>
            </a:solidFill>
            <a:prstDash val="solid"/>
          </a:ln>
        </p:spPr>
        <p:txBody>
          <a:bodyPr/>
          <a:lstStyle/>
          <a:p>
            <a:endParaRPr lang="en-US"/>
          </a:p>
        </p:txBody>
      </p:sp>
      <p:sp>
        <p:nvSpPr>
          <p:cNvPr id="32" name="Text 28"/>
          <p:cNvSpPr/>
          <p:nvPr/>
        </p:nvSpPr>
        <p:spPr>
          <a:xfrm>
            <a:off x="4288536" y="5678424"/>
            <a:ext cx="4270248" cy="448056"/>
          </a:xfrm>
          <a:prstGeom prst="rect">
            <a:avLst/>
          </a:prstGeom>
          <a:noFill/>
          <a:ln/>
        </p:spPr>
        <p:txBody>
          <a:bodyPr wrap="square" lIns="0" tIns="0" rIns="0" bIns="0" rtlCol="0" anchor="ctr"/>
          <a:lstStyle/>
          <a:p>
            <a:pPr marL="0" indent="0" algn="ctr">
              <a:buNone/>
            </a:pPr>
            <a:r>
              <a:rPr lang="en-US" sz="1300" b="1">
                <a:solidFill>
                  <a:srgbClr val="14291D"/>
                </a:solidFill>
                <a:latin typeface="Arial" pitchFamily="34" charset="0"/>
                <a:ea typeface="Arial" pitchFamily="34" charset="-122"/>
                <a:cs typeface="Arial" pitchFamily="34" charset="-120"/>
              </a:rPr>
              <a:t>“Have a look, the Army is be broader than you think.”</a:t>
            </a:r>
            <a:endParaRPr lang="en-US" sz="1300"/>
          </a:p>
        </p:txBody>
      </p:sp>
      <p:sp>
        <p:nvSpPr>
          <p:cNvPr id="34" name="Slide Number Placeholder 0"/>
          <p:cNvSpPr>
            <a:spLocks noGrp="1"/>
          </p:cNvSpPr>
          <p:nvPr>
            <p:ph type="sldNum" sz="quarter" idx="4294967295"/>
          </p:nvPr>
        </p:nvSpPr>
        <p:spPr>
          <a:xfrm>
            <a:off x="8851392" y="6510528"/>
            <a:ext cx="800000" cy="300000"/>
          </a:xfrm>
          <a:prstGeom prst="rect">
            <a:avLst/>
          </a:prstGeom>
          <a:extLst>
            <a:ext uri="{C572A759-6A51-4108-AA02-DFA0A04FC94B}">
              <ma14:wrappingTextBoxFlag xmlns="" xmlns:ma14="http://schemas.microsoft.com/office/mac/drawingml/2011/main" val="0"/>
            </a:ext>
          </a:extLst>
        </p:spPr>
        <p:txBody>
          <a:bodyPr/>
          <a:lstStyle>
            <a:lvl1pPr marL="0" algn="l" defTabSz="914400" rtl="0" eaLnBrk="1" latinLnBrk="0" hangingPunct="1">
              <a:defRPr sz="800" kern="1200">
                <a:solidFill>
                  <a:srgbClr val="6D725F"/>
                </a:solidFill>
                <a:latin typeface="Arial"/>
                <a:ea typeface="Arial"/>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F7021451-1387-4CA6-816F-3879F97B5CBC}" type="slidenum">
              <a:rPr lang="en-US" smtClean="0"/>
              <a:pPr algn="l"/>
              <a:t>76</a:t>
            </a:fld>
            <a:endParaRPr lang="en-US"/>
          </a:p>
        </p:txBody>
      </p:sp>
      <p:sp>
        <p:nvSpPr>
          <p:cNvPr id="36" name="Title 2">
            <a:extLst>
              <a:ext uri="{FF2B5EF4-FFF2-40B4-BE49-F238E27FC236}">
                <a16:creationId xmlns:a16="http://schemas.microsoft.com/office/drawing/2014/main" id="{CF5D9392-5DF4-37D3-1883-B6FADBD89925}"/>
              </a:ext>
            </a:extLst>
          </p:cNvPr>
          <p:cNvSpPr txBox="1">
            <a:spLocks/>
          </p:cNvSpPr>
          <p:nvPr/>
        </p:nvSpPr>
        <p:spPr>
          <a:xfrm>
            <a:off x="224307" y="162737"/>
            <a:ext cx="2814315" cy="313932"/>
          </a:xfrm>
          <a:prstGeom prst="rect">
            <a:avLst/>
          </a:prstGeom>
          <a:solidFill>
            <a:srgbClr val="000000"/>
          </a:solidFill>
        </p:spPr>
        <p:txBody>
          <a:bodyPr wrap="square" lIns="72000" rIns="72000" anchor="b">
            <a:spAutoFit/>
          </a:bodyPr>
          <a:lstStyle>
            <a:lvl1pPr algn="l" defTabSz="914400" rtl="0" eaLnBrk="1" latinLnBrk="0" hangingPunct="1">
              <a:lnSpc>
                <a:spcPct val="90000"/>
              </a:lnSpc>
              <a:spcBef>
                <a:spcPct val="0"/>
              </a:spcBef>
              <a:buNone/>
              <a:defRPr sz="1600" b="0" i="0" kern="1200" cap="all" baseline="0">
                <a:solidFill>
                  <a:schemeClr val="bg1"/>
                </a:solidFill>
                <a:latin typeface="Arial Narrow" panose="020B060602020203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solidFill>
                  <a:sysClr val="window" lastClr="FFFFFF"/>
                </a:solidFill>
              </a:rPr>
              <a:t>TT27 – Team managers brief </a:t>
            </a:r>
            <a:endParaRPr kumimoji="0" lang="en-GB" sz="1600" b="0" i="0" u="none" strike="noStrike" kern="1200" cap="all" spc="0" normalizeH="0" baseline="0" noProof="0">
              <a:ln>
                <a:noFill/>
              </a:ln>
              <a:solidFill>
                <a:sysClr val="window" lastClr="FFFFFF"/>
              </a:solidFill>
              <a:effectLst/>
              <a:uLnTx/>
              <a:uFillTx/>
              <a:latin typeface="Arial Narrow" panose="020B0606020202030204" pitchFamily="34" charset="0"/>
              <a:ea typeface="+mj-ea"/>
              <a:cs typeface="+mj-cs"/>
            </a:endParaRPr>
          </a:p>
        </p:txBody>
      </p:sp>
      <p:sp>
        <p:nvSpPr>
          <p:cNvPr id="38" name="Text Placeholder 3">
            <a:extLst>
              <a:ext uri="{FF2B5EF4-FFF2-40B4-BE49-F238E27FC236}">
                <a16:creationId xmlns:a16="http://schemas.microsoft.com/office/drawing/2014/main" id="{26D93C13-3743-F148-CC85-175DA21A38D5}"/>
              </a:ext>
            </a:extLst>
          </p:cNvPr>
          <p:cNvSpPr txBox="1">
            <a:spLocks/>
          </p:cNvSpPr>
          <p:nvPr/>
        </p:nvSpPr>
        <p:spPr>
          <a:xfrm>
            <a:off x="224306" y="476944"/>
            <a:ext cx="2814315" cy="349702"/>
          </a:xfrm>
          <a:prstGeom prst="rect">
            <a:avLst/>
          </a:prstGeom>
          <a:solidFill>
            <a:sysClr val="window" lastClr="FFFFFF"/>
          </a:solidFill>
          <a:ln>
            <a:solidFill>
              <a:srgbClr val="000000"/>
            </a:solidFill>
          </a:ln>
        </p:spPr>
        <p:txBody>
          <a:bodyPr wrap="square" lIns="72000" tIns="36000" rIns="72000" bIns="36000" anchor="ctr" anchorCtr="0">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cap="all" baseline="0">
                <a:solidFill>
                  <a:schemeClr val="tx1"/>
                </a:solidFill>
                <a:latin typeface="Arial Narrow" panose="020B060602020203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Arial Narrow" panose="020B060602020203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Arial Narrow" panose="020B060602020203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Narrow" panose="020B060602020203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000">
                <a:solidFill>
                  <a:srgbClr val="000000"/>
                </a:solidFill>
              </a:rPr>
              <a:t>Attract/engagement</a:t>
            </a:r>
            <a:endParaRPr kumimoji="0" lang="en-GB" sz="2000" b="0" i="0" u="none" strike="noStrike" kern="1200" cap="all" spc="0" normalizeH="0" baseline="0" noProof="0">
              <a:ln>
                <a:noFill/>
              </a:ln>
              <a:solidFill>
                <a:srgbClr val="000000"/>
              </a:solidFill>
              <a:effectLst/>
              <a:uLnTx/>
              <a:uFillTx/>
              <a:latin typeface="Arial Narrow" panose="020B0606020202030204" pitchFamily="34" charset="0"/>
              <a:ea typeface="+mn-ea"/>
              <a:cs typeface="+mn-cs"/>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370400" y="927503"/>
            <a:ext cx="3749040" cy="182880"/>
          </a:xfrm>
          <a:prstGeom prst="rect">
            <a:avLst/>
          </a:prstGeom>
          <a:noFill/>
          <a:ln/>
        </p:spPr>
        <p:txBody>
          <a:bodyPr wrap="square" lIns="0" tIns="0" rIns="0" bIns="0" rtlCol="0" anchor="ctr"/>
          <a:lstStyle/>
          <a:p>
            <a:pPr marL="0" indent="0" algn="l">
              <a:buNone/>
            </a:pPr>
            <a:r>
              <a:rPr lang="en-US" sz="1200" b="1" kern="0" spc="150">
                <a:solidFill>
                  <a:srgbClr val="DDAA21"/>
                </a:solidFill>
                <a:latin typeface="Arial" pitchFamily="34" charset="0"/>
                <a:ea typeface="Arial" pitchFamily="34" charset="-122"/>
                <a:cs typeface="Arial" pitchFamily="34" charset="-120"/>
              </a:rPr>
              <a:t>THE ENGAGEMENT VILLAGE</a:t>
            </a:r>
            <a:endParaRPr lang="en-US" sz="1200"/>
          </a:p>
        </p:txBody>
      </p:sp>
      <p:sp>
        <p:nvSpPr>
          <p:cNvPr id="3" name="Text 1"/>
          <p:cNvSpPr/>
          <p:nvPr/>
        </p:nvSpPr>
        <p:spPr>
          <a:xfrm>
            <a:off x="347472" y="1096736"/>
            <a:ext cx="8412480" cy="475488"/>
          </a:xfrm>
          <a:prstGeom prst="rect">
            <a:avLst/>
          </a:prstGeom>
          <a:noFill/>
          <a:ln/>
        </p:spPr>
        <p:txBody>
          <a:bodyPr wrap="square" lIns="0" tIns="0" rIns="0" bIns="0" rtlCol="0" anchor="ctr"/>
          <a:lstStyle/>
          <a:p>
            <a:pPr marL="0" indent="0" algn="l">
              <a:buNone/>
            </a:pPr>
            <a:r>
              <a:rPr lang="en-US" sz="2400" b="1">
                <a:solidFill>
                  <a:srgbClr val="14291D"/>
                </a:solidFill>
                <a:latin typeface="Arial" pitchFamily="34" charset="0"/>
                <a:ea typeface="Arial" pitchFamily="34" charset="-122"/>
                <a:cs typeface="Arial" pitchFamily="34" charset="-120"/>
              </a:rPr>
              <a:t>SEVEN ZONES — ONE JOINED-UP EXPERIENCE</a:t>
            </a:r>
            <a:endParaRPr lang="en-US" sz="2400"/>
          </a:p>
        </p:txBody>
      </p:sp>
      <p:sp>
        <p:nvSpPr>
          <p:cNvPr id="4" name="Text 2"/>
          <p:cNvSpPr/>
          <p:nvPr/>
        </p:nvSpPr>
        <p:spPr>
          <a:xfrm>
            <a:off x="365760" y="1508760"/>
            <a:ext cx="8321040" cy="292608"/>
          </a:xfrm>
          <a:prstGeom prst="rect">
            <a:avLst/>
          </a:prstGeom>
          <a:noFill/>
          <a:ln/>
        </p:spPr>
        <p:txBody>
          <a:bodyPr wrap="square" lIns="0" tIns="0" rIns="0" bIns="0" rtlCol="0" anchor="ctr"/>
          <a:lstStyle/>
          <a:p>
            <a:pPr marL="0" indent="0" algn="l">
              <a:buNone/>
            </a:pPr>
            <a:r>
              <a:rPr lang="en-US" sz="1150">
                <a:solidFill>
                  <a:srgbClr val="667269"/>
                </a:solidFill>
                <a:latin typeface="Arial" pitchFamily="34" charset="0"/>
                <a:ea typeface="Arial" pitchFamily="34" charset="-122"/>
                <a:cs typeface="Arial" pitchFamily="34" charset="-120"/>
              </a:rPr>
              <a:t>Participants can explore freely or head straight to the career area that matches their interests.</a:t>
            </a:r>
            <a:endParaRPr lang="en-US" sz="1150"/>
          </a:p>
        </p:txBody>
      </p:sp>
      <p:sp>
        <p:nvSpPr>
          <p:cNvPr id="5" name="Shape 3"/>
          <p:cNvSpPr/>
          <p:nvPr/>
        </p:nvSpPr>
        <p:spPr>
          <a:xfrm>
            <a:off x="365760" y="1938528"/>
            <a:ext cx="5897880" cy="3995928"/>
          </a:xfrm>
          <a:prstGeom prst="roundRect">
            <a:avLst>
              <a:gd name="adj" fmla="val 2049"/>
            </a:avLst>
          </a:prstGeom>
          <a:solidFill>
            <a:srgbClr val="FFFFFF"/>
          </a:solidFill>
          <a:ln w="12700">
            <a:solidFill>
              <a:srgbClr val="C7CDBF"/>
            </a:solidFill>
            <a:prstDash val="solid"/>
          </a:ln>
        </p:spPr>
        <p:txBody>
          <a:bodyPr/>
          <a:lstStyle/>
          <a:p>
            <a:endParaRPr lang="en-US"/>
          </a:p>
        </p:txBody>
      </p:sp>
      <p:sp>
        <p:nvSpPr>
          <p:cNvPr id="6" name="Shape 4"/>
          <p:cNvSpPr/>
          <p:nvPr/>
        </p:nvSpPr>
        <p:spPr>
          <a:xfrm>
            <a:off x="594360" y="2112264"/>
            <a:ext cx="1417320" cy="310896"/>
          </a:xfrm>
          <a:prstGeom prst="roundRect">
            <a:avLst>
              <a:gd name="adj" fmla="val 29412"/>
            </a:avLst>
          </a:prstGeom>
          <a:solidFill>
            <a:srgbClr val="14291D"/>
          </a:solidFill>
          <a:ln w="12700">
            <a:solidFill>
              <a:srgbClr val="14291D"/>
            </a:solidFill>
            <a:prstDash val="solid"/>
          </a:ln>
        </p:spPr>
        <p:txBody>
          <a:bodyPr/>
          <a:lstStyle/>
          <a:p>
            <a:endParaRPr lang="en-US"/>
          </a:p>
        </p:txBody>
      </p:sp>
      <p:sp>
        <p:nvSpPr>
          <p:cNvPr id="7" name="Text 5"/>
          <p:cNvSpPr/>
          <p:nvPr/>
        </p:nvSpPr>
        <p:spPr>
          <a:xfrm>
            <a:off x="649224" y="2185416"/>
            <a:ext cx="1307592" cy="155448"/>
          </a:xfrm>
          <a:prstGeom prst="rect">
            <a:avLst/>
          </a:prstGeom>
          <a:noFill/>
          <a:ln/>
        </p:spPr>
        <p:txBody>
          <a:bodyPr wrap="square" lIns="0" tIns="0" rIns="0" bIns="0" rtlCol="0" anchor="ctr">
            <a:normAutofit/>
          </a:bodyPr>
          <a:lstStyle/>
          <a:p>
            <a:pPr marL="0" indent="0" algn="ctr">
              <a:buNone/>
            </a:pPr>
            <a:r>
              <a:rPr lang="en-US" sz="800" b="1">
                <a:solidFill>
                  <a:srgbClr val="FFFFFF"/>
                </a:solidFill>
                <a:latin typeface="Arial" pitchFamily="34" charset="0"/>
                <a:ea typeface="Arial" pitchFamily="34" charset="-122"/>
                <a:cs typeface="Arial" pitchFamily="34" charset="-120"/>
              </a:rPr>
              <a:t>INDICATIVE ZONES</a:t>
            </a:r>
            <a:endParaRPr lang="en-US" sz="800"/>
          </a:p>
        </p:txBody>
      </p:sp>
      <p:sp>
        <p:nvSpPr>
          <p:cNvPr id="9" name="Shape 7"/>
          <p:cNvSpPr/>
          <p:nvPr/>
        </p:nvSpPr>
        <p:spPr>
          <a:xfrm>
            <a:off x="621792" y="2642616"/>
            <a:ext cx="1170432" cy="658368"/>
          </a:xfrm>
          <a:prstGeom prst="roundRect">
            <a:avLst>
              <a:gd name="adj" fmla="val 13889"/>
            </a:avLst>
          </a:prstGeom>
          <a:solidFill>
            <a:srgbClr val="F7F7F2"/>
          </a:solidFill>
          <a:ln w="12700">
            <a:solidFill>
              <a:srgbClr val="C7CDBF"/>
            </a:solidFill>
            <a:prstDash val="solid"/>
          </a:ln>
        </p:spPr>
        <p:txBody>
          <a:bodyPr/>
          <a:lstStyle/>
          <a:p>
            <a:endParaRPr lang="en-US"/>
          </a:p>
        </p:txBody>
      </p:sp>
      <p:sp>
        <p:nvSpPr>
          <p:cNvPr id="10" name="Shape 8"/>
          <p:cNvSpPr/>
          <p:nvPr/>
        </p:nvSpPr>
        <p:spPr>
          <a:xfrm>
            <a:off x="685800" y="2761488"/>
            <a:ext cx="292608" cy="292608"/>
          </a:xfrm>
          <a:prstGeom prst="ellipse">
            <a:avLst/>
          </a:prstGeom>
          <a:solidFill>
            <a:srgbClr val="E32332"/>
          </a:solidFill>
          <a:ln w="12700">
            <a:solidFill>
              <a:srgbClr val="E32332"/>
            </a:solidFill>
            <a:prstDash val="solid"/>
          </a:ln>
        </p:spPr>
        <p:txBody>
          <a:bodyPr/>
          <a:lstStyle/>
          <a:p>
            <a:endParaRPr lang="en-US"/>
          </a:p>
        </p:txBody>
      </p:sp>
      <p:sp>
        <p:nvSpPr>
          <p:cNvPr id="11" name="Text 9"/>
          <p:cNvSpPr/>
          <p:nvPr/>
        </p:nvSpPr>
        <p:spPr>
          <a:xfrm>
            <a:off x="685800" y="2843784"/>
            <a:ext cx="292608" cy="109728"/>
          </a:xfrm>
          <a:prstGeom prst="rect">
            <a:avLst/>
          </a:prstGeom>
          <a:noFill/>
          <a:ln/>
        </p:spPr>
        <p:txBody>
          <a:bodyPr wrap="square" lIns="0" tIns="0" rIns="0" bIns="0" rtlCol="0" anchor="ctr"/>
          <a:lstStyle/>
          <a:p>
            <a:pPr marL="0" indent="0" algn="ctr">
              <a:buNone/>
            </a:pPr>
            <a:r>
              <a:rPr lang="en-US" sz="750" b="1">
                <a:solidFill>
                  <a:srgbClr val="FFFFFF"/>
                </a:solidFill>
                <a:latin typeface="Arial" pitchFamily="34" charset="0"/>
                <a:ea typeface="Arial" pitchFamily="34" charset="-122"/>
                <a:cs typeface="Arial" pitchFamily="34" charset="-120"/>
              </a:rPr>
              <a:t>1</a:t>
            </a:r>
            <a:endParaRPr lang="en-US" sz="750"/>
          </a:p>
        </p:txBody>
      </p:sp>
      <p:sp>
        <p:nvSpPr>
          <p:cNvPr id="12" name="Text 10"/>
          <p:cNvSpPr/>
          <p:nvPr/>
        </p:nvSpPr>
        <p:spPr>
          <a:xfrm>
            <a:off x="1033272" y="2734056"/>
            <a:ext cx="685800" cy="219456"/>
          </a:xfrm>
          <a:prstGeom prst="rect">
            <a:avLst/>
          </a:prstGeom>
          <a:noFill/>
          <a:ln/>
        </p:spPr>
        <p:txBody>
          <a:bodyPr wrap="square" lIns="0" tIns="0" rIns="0" bIns="0" rtlCol="0" anchor="ctr">
            <a:normAutofit/>
          </a:bodyPr>
          <a:lstStyle/>
          <a:p>
            <a:pPr marL="0" indent="0" algn="l">
              <a:buNone/>
            </a:pPr>
            <a:r>
              <a:rPr lang="en-US" sz="770" b="1">
                <a:solidFill>
                  <a:srgbClr val="14291D"/>
                </a:solidFill>
                <a:latin typeface="Arial" pitchFamily="34" charset="0"/>
                <a:ea typeface="Arial" pitchFamily="34" charset="-122"/>
                <a:cs typeface="Arial" pitchFamily="34" charset="-120"/>
              </a:rPr>
              <a:t>COMBAT</a:t>
            </a:r>
            <a:endParaRPr lang="en-US" sz="770"/>
          </a:p>
        </p:txBody>
      </p:sp>
      <p:sp>
        <p:nvSpPr>
          <p:cNvPr id="13" name="Text 11"/>
          <p:cNvSpPr/>
          <p:nvPr/>
        </p:nvSpPr>
        <p:spPr>
          <a:xfrm>
            <a:off x="1033272" y="3026664"/>
            <a:ext cx="685800" cy="128016"/>
          </a:xfrm>
          <a:prstGeom prst="rect">
            <a:avLst/>
          </a:prstGeom>
          <a:noFill/>
          <a:ln/>
        </p:spPr>
        <p:txBody>
          <a:bodyPr wrap="square" lIns="0" tIns="0" rIns="0" bIns="0" rtlCol="0" anchor="ctr">
            <a:normAutofit/>
          </a:bodyPr>
          <a:lstStyle/>
          <a:p>
            <a:pPr marL="0" indent="0" algn="l">
              <a:buNone/>
            </a:pPr>
            <a:r>
              <a:rPr lang="en-US" sz="700">
                <a:solidFill>
                  <a:srgbClr val="667269"/>
                </a:solidFill>
                <a:latin typeface="Arial" pitchFamily="34" charset="0"/>
                <a:ea typeface="Arial" pitchFamily="34" charset="-122"/>
                <a:cs typeface="Arial" pitchFamily="34" charset="-120"/>
              </a:rPr>
              <a:t>Foxhound</a:t>
            </a:r>
            <a:endParaRPr lang="en-US" sz="700"/>
          </a:p>
        </p:txBody>
      </p:sp>
      <p:sp>
        <p:nvSpPr>
          <p:cNvPr id="14" name="Shape 12"/>
          <p:cNvSpPr/>
          <p:nvPr/>
        </p:nvSpPr>
        <p:spPr>
          <a:xfrm>
            <a:off x="1984248" y="2642616"/>
            <a:ext cx="1170432" cy="658368"/>
          </a:xfrm>
          <a:prstGeom prst="roundRect">
            <a:avLst>
              <a:gd name="adj" fmla="val 13889"/>
            </a:avLst>
          </a:prstGeom>
          <a:solidFill>
            <a:srgbClr val="F7F7F2"/>
          </a:solidFill>
          <a:ln w="12700">
            <a:solidFill>
              <a:srgbClr val="C7CDBF"/>
            </a:solidFill>
            <a:prstDash val="solid"/>
          </a:ln>
        </p:spPr>
        <p:txBody>
          <a:bodyPr/>
          <a:lstStyle/>
          <a:p>
            <a:endParaRPr lang="en-US"/>
          </a:p>
        </p:txBody>
      </p:sp>
      <p:sp>
        <p:nvSpPr>
          <p:cNvPr id="15" name="Shape 13"/>
          <p:cNvSpPr/>
          <p:nvPr/>
        </p:nvSpPr>
        <p:spPr>
          <a:xfrm>
            <a:off x="2048256" y="2761488"/>
            <a:ext cx="292608" cy="292608"/>
          </a:xfrm>
          <a:prstGeom prst="ellipse">
            <a:avLst/>
          </a:prstGeom>
          <a:solidFill>
            <a:srgbClr val="315F3A"/>
          </a:solidFill>
          <a:ln w="12700">
            <a:solidFill>
              <a:srgbClr val="315F3A"/>
            </a:solidFill>
            <a:prstDash val="solid"/>
          </a:ln>
        </p:spPr>
        <p:txBody>
          <a:bodyPr/>
          <a:lstStyle/>
          <a:p>
            <a:endParaRPr lang="en-US"/>
          </a:p>
        </p:txBody>
      </p:sp>
      <p:sp>
        <p:nvSpPr>
          <p:cNvPr id="16" name="Text 14"/>
          <p:cNvSpPr/>
          <p:nvPr/>
        </p:nvSpPr>
        <p:spPr>
          <a:xfrm>
            <a:off x="2048256" y="2843784"/>
            <a:ext cx="292608" cy="109728"/>
          </a:xfrm>
          <a:prstGeom prst="rect">
            <a:avLst/>
          </a:prstGeom>
          <a:noFill/>
          <a:ln/>
        </p:spPr>
        <p:txBody>
          <a:bodyPr wrap="square" lIns="0" tIns="0" rIns="0" bIns="0" rtlCol="0" anchor="ctr"/>
          <a:lstStyle/>
          <a:p>
            <a:pPr marL="0" indent="0" algn="ctr">
              <a:buNone/>
            </a:pPr>
            <a:r>
              <a:rPr lang="en-US" sz="750" b="1">
                <a:solidFill>
                  <a:srgbClr val="FFFFFF"/>
                </a:solidFill>
                <a:latin typeface="Arial" pitchFamily="34" charset="0"/>
                <a:ea typeface="Arial" pitchFamily="34" charset="-122"/>
                <a:cs typeface="Arial" pitchFamily="34" charset="-120"/>
              </a:rPr>
              <a:t>2</a:t>
            </a:r>
            <a:endParaRPr lang="en-US" sz="750"/>
          </a:p>
        </p:txBody>
      </p:sp>
      <p:sp>
        <p:nvSpPr>
          <p:cNvPr id="17" name="Text 15"/>
          <p:cNvSpPr/>
          <p:nvPr/>
        </p:nvSpPr>
        <p:spPr>
          <a:xfrm>
            <a:off x="2395728" y="2734056"/>
            <a:ext cx="685800" cy="219456"/>
          </a:xfrm>
          <a:prstGeom prst="rect">
            <a:avLst/>
          </a:prstGeom>
          <a:noFill/>
          <a:ln/>
        </p:spPr>
        <p:txBody>
          <a:bodyPr wrap="square" lIns="0" tIns="0" rIns="0" bIns="0" rtlCol="0" anchor="ctr">
            <a:normAutofit/>
          </a:bodyPr>
          <a:lstStyle/>
          <a:p>
            <a:pPr marL="0" indent="0" algn="l">
              <a:buNone/>
            </a:pPr>
            <a:r>
              <a:rPr lang="en-US" sz="770" b="1">
                <a:solidFill>
                  <a:srgbClr val="14291D"/>
                </a:solidFill>
                <a:latin typeface="Arial" pitchFamily="34" charset="0"/>
                <a:ea typeface="Arial" pitchFamily="34" charset="-122"/>
                <a:cs typeface="Arial" pitchFamily="34" charset="-120"/>
              </a:rPr>
              <a:t>ENGINEERING</a:t>
            </a:r>
            <a:endParaRPr lang="en-US" sz="770"/>
          </a:p>
        </p:txBody>
      </p:sp>
      <p:sp>
        <p:nvSpPr>
          <p:cNvPr id="18" name="Text 16"/>
          <p:cNvSpPr/>
          <p:nvPr/>
        </p:nvSpPr>
        <p:spPr>
          <a:xfrm>
            <a:off x="2395728" y="3026664"/>
            <a:ext cx="685800" cy="128016"/>
          </a:xfrm>
          <a:prstGeom prst="rect">
            <a:avLst/>
          </a:prstGeom>
          <a:noFill/>
          <a:ln/>
        </p:spPr>
        <p:txBody>
          <a:bodyPr wrap="square" lIns="0" tIns="0" rIns="0" bIns="0" rtlCol="0" anchor="ctr">
            <a:normAutofit/>
          </a:bodyPr>
          <a:lstStyle/>
          <a:p>
            <a:pPr marL="0" indent="0" algn="l">
              <a:buNone/>
            </a:pPr>
            <a:r>
              <a:rPr lang="en-US" sz="700">
                <a:solidFill>
                  <a:srgbClr val="667269"/>
                </a:solidFill>
                <a:latin typeface="Arial" pitchFamily="34" charset="0"/>
                <a:ea typeface="Arial" pitchFamily="34" charset="-122"/>
                <a:cs typeface="Arial" pitchFamily="34" charset="-120"/>
              </a:rPr>
              <a:t>JCB / light plant</a:t>
            </a:r>
            <a:endParaRPr lang="en-US" sz="700"/>
          </a:p>
        </p:txBody>
      </p:sp>
      <p:sp>
        <p:nvSpPr>
          <p:cNvPr id="19" name="Shape 17"/>
          <p:cNvSpPr/>
          <p:nvPr/>
        </p:nvSpPr>
        <p:spPr>
          <a:xfrm>
            <a:off x="3346704" y="2642616"/>
            <a:ext cx="1170432" cy="658368"/>
          </a:xfrm>
          <a:prstGeom prst="roundRect">
            <a:avLst>
              <a:gd name="adj" fmla="val 13889"/>
            </a:avLst>
          </a:prstGeom>
          <a:solidFill>
            <a:srgbClr val="F7F7F2"/>
          </a:solidFill>
          <a:ln w="12700">
            <a:solidFill>
              <a:srgbClr val="C7CDBF"/>
            </a:solidFill>
            <a:prstDash val="solid"/>
          </a:ln>
        </p:spPr>
        <p:txBody>
          <a:bodyPr/>
          <a:lstStyle/>
          <a:p>
            <a:endParaRPr lang="en-US"/>
          </a:p>
        </p:txBody>
      </p:sp>
      <p:sp>
        <p:nvSpPr>
          <p:cNvPr id="20" name="Shape 18"/>
          <p:cNvSpPr/>
          <p:nvPr/>
        </p:nvSpPr>
        <p:spPr>
          <a:xfrm>
            <a:off x="3410712" y="2761488"/>
            <a:ext cx="292608" cy="292608"/>
          </a:xfrm>
          <a:prstGeom prst="ellipse">
            <a:avLst/>
          </a:prstGeom>
          <a:solidFill>
            <a:srgbClr val="354B3D"/>
          </a:solidFill>
          <a:ln w="12700">
            <a:solidFill>
              <a:srgbClr val="354B3D"/>
            </a:solidFill>
            <a:prstDash val="solid"/>
          </a:ln>
        </p:spPr>
        <p:txBody>
          <a:bodyPr/>
          <a:lstStyle/>
          <a:p>
            <a:endParaRPr lang="en-US"/>
          </a:p>
        </p:txBody>
      </p:sp>
      <p:sp>
        <p:nvSpPr>
          <p:cNvPr id="21" name="Text 19"/>
          <p:cNvSpPr/>
          <p:nvPr/>
        </p:nvSpPr>
        <p:spPr>
          <a:xfrm>
            <a:off x="3410712" y="2843784"/>
            <a:ext cx="292608" cy="109728"/>
          </a:xfrm>
          <a:prstGeom prst="rect">
            <a:avLst/>
          </a:prstGeom>
          <a:noFill/>
          <a:ln/>
        </p:spPr>
        <p:txBody>
          <a:bodyPr wrap="square" lIns="0" tIns="0" rIns="0" bIns="0" rtlCol="0" anchor="ctr"/>
          <a:lstStyle/>
          <a:p>
            <a:pPr marL="0" indent="0" algn="ctr">
              <a:buNone/>
            </a:pPr>
            <a:r>
              <a:rPr lang="en-US" sz="750" b="1">
                <a:solidFill>
                  <a:srgbClr val="FFFFFF"/>
                </a:solidFill>
                <a:latin typeface="Arial" pitchFamily="34" charset="0"/>
                <a:ea typeface="Arial" pitchFamily="34" charset="-122"/>
                <a:cs typeface="Arial" pitchFamily="34" charset="-120"/>
              </a:rPr>
              <a:t>3</a:t>
            </a:r>
            <a:endParaRPr lang="en-US" sz="750"/>
          </a:p>
        </p:txBody>
      </p:sp>
      <p:sp>
        <p:nvSpPr>
          <p:cNvPr id="22" name="Text 20"/>
          <p:cNvSpPr/>
          <p:nvPr/>
        </p:nvSpPr>
        <p:spPr>
          <a:xfrm>
            <a:off x="3758184" y="2734056"/>
            <a:ext cx="685800" cy="219456"/>
          </a:xfrm>
          <a:prstGeom prst="rect">
            <a:avLst/>
          </a:prstGeom>
          <a:noFill/>
          <a:ln/>
        </p:spPr>
        <p:txBody>
          <a:bodyPr wrap="square" lIns="0" tIns="0" rIns="0" bIns="0" rtlCol="0" anchor="ctr">
            <a:normAutofit lnSpcReduction="10000"/>
          </a:bodyPr>
          <a:lstStyle/>
          <a:p>
            <a:pPr marL="0" indent="0" algn="l">
              <a:buNone/>
            </a:pPr>
            <a:r>
              <a:rPr lang="en-US" sz="770" b="1">
                <a:solidFill>
                  <a:srgbClr val="14291D"/>
                </a:solidFill>
                <a:latin typeface="Arial" pitchFamily="34" charset="0"/>
                <a:ea typeface="Arial" pitchFamily="34" charset="-122"/>
                <a:cs typeface="Arial" pitchFamily="34" charset="-120"/>
              </a:rPr>
              <a:t>INTEL, COMMS &amp; IT</a:t>
            </a:r>
            <a:endParaRPr lang="en-US" sz="770"/>
          </a:p>
        </p:txBody>
      </p:sp>
      <p:sp>
        <p:nvSpPr>
          <p:cNvPr id="23" name="Text 21"/>
          <p:cNvSpPr/>
          <p:nvPr/>
        </p:nvSpPr>
        <p:spPr>
          <a:xfrm>
            <a:off x="3758184" y="3026664"/>
            <a:ext cx="685800" cy="128016"/>
          </a:xfrm>
          <a:prstGeom prst="rect">
            <a:avLst/>
          </a:prstGeom>
          <a:noFill/>
          <a:ln/>
        </p:spPr>
        <p:txBody>
          <a:bodyPr wrap="square" lIns="0" tIns="0" rIns="0" bIns="0" rtlCol="0" anchor="ctr">
            <a:normAutofit/>
          </a:bodyPr>
          <a:lstStyle/>
          <a:p>
            <a:pPr marL="0" indent="0" algn="l">
              <a:buNone/>
            </a:pPr>
            <a:r>
              <a:rPr lang="en-US" sz="700">
                <a:solidFill>
                  <a:srgbClr val="667269"/>
                </a:solidFill>
                <a:latin typeface="Arial" pitchFamily="34" charset="0"/>
                <a:ea typeface="Arial" pitchFamily="34" charset="-122"/>
                <a:cs typeface="Arial" pitchFamily="34" charset="-120"/>
              </a:rPr>
              <a:t>Comms vehicle</a:t>
            </a:r>
            <a:endParaRPr lang="en-US" sz="700"/>
          </a:p>
        </p:txBody>
      </p:sp>
      <p:sp>
        <p:nvSpPr>
          <p:cNvPr id="24" name="Shape 22"/>
          <p:cNvSpPr/>
          <p:nvPr/>
        </p:nvSpPr>
        <p:spPr>
          <a:xfrm>
            <a:off x="4709160" y="2642616"/>
            <a:ext cx="1170432" cy="658368"/>
          </a:xfrm>
          <a:prstGeom prst="roundRect">
            <a:avLst>
              <a:gd name="adj" fmla="val 13889"/>
            </a:avLst>
          </a:prstGeom>
          <a:solidFill>
            <a:srgbClr val="F7F7F2"/>
          </a:solidFill>
          <a:ln w="12700">
            <a:solidFill>
              <a:srgbClr val="C7CDBF"/>
            </a:solidFill>
            <a:prstDash val="solid"/>
          </a:ln>
        </p:spPr>
        <p:txBody>
          <a:bodyPr/>
          <a:lstStyle/>
          <a:p>
            <a:endParaRPr lang="en-US"/>
          </a:p>
        </p:txBody>
      </p:sp>
      <p:sp>
        <p:nvSpPr>
          <p:cNvPr id="25" name="Shape 23"/>
          <p:cNvSpPr/>
          <p:nvPr/>
        </p:nvSpPr>
        <p:spPr>
          <a:xfrm>
            <a:off x="4773168" y="2761488"/>
            <a:ext cx="292608" cy="292608"/>
          </a:xfrm>
          <a:prstGeom prst="ellipse">
            <a:avLst/>
          </a:prstGeom>
          <a:solidFill>
            <a:srgbClr val="647760"/>
          </a:solidFill>
          <a:ln w="12700">
            <a:solidFill>
              <a:srgbClr val="647760"/>
            </a:solidFill>
            <a:prstDash val="solid"/>
          </a:ln>
        </p:spPr>
        <p:txBody>
          <a:bodyPr/>
          <a:lstStyle/>
          <a:p>
            <a:endParaRPr lang="en-US"/>
          </a:p>
        </p:txBody>
      </p:sp>
      <p:sp>
        <p:nvSpPr>
          <p:cNvPr id="26" name="Text 24"/>
          <p:cNvSpPr/>
          <p:nvPr/>
        </p:nvSpPr>
        <p:spPr>
          <a:xfrm>
            <a:off x="4773168" y="2843784"/>
            <a:ext cx="292608" cy="109728"/>
          </a:xfrm>
          <a:prstGeom prst="rect">
            <a:avLst/>
          </a:prstGeom>
          <a:noFill/>
          <a:ln/>
        </p:spPr>
        <p:txBody>
          <a:bodyPr wrap="square" lIns="0" tIns="0" rIns="0" bIns="0" rtlCol="0" anchor="ctr"/>
          <a:lstStyle/>
          <a:p>
            <a:pPr marL="0" indent="0" algn="ctr">
              <a:buNone/>
            </a:pPr>
            <a:r>
              <a:rPr lang="en-US" sz="750" b="1">
                <a:solidFill>
                  <a:srgbClr val="FFFFFF"/>
                </a:solidFill>
                <a:latin typeface="Arial" pitchFamily="34" charset="0"/>
                <a:ea typeface="Arial" pitchFamily="34" charset="-122"/>
                <a:cs typeface="Arial" pitchFamily="34" charset="-120"/>
              </a:rPr>
              <a:t>4</a:t>
            </a:r>
            <a:endParaRPr lang="en-US" sz="750"/>
          </a:p>
        </p:txBody>
      </p:sp>
      <p:sp>
        <p:nvSpPr>
          <p:cNvPr id="27" name="Text 25"/>
          <p:cNvSpPr/>
          <p:nvPr/>
        </p:nvSpPr>
        <p:spPr>
          <a:xfrm>
            <a:off x="5120640" y="2734056"/>
            <a:ext cx="685800" cy="219456"/>
          </a:xfrm>
          <a:prstGeom prst="rect">
            <a:avLst/>
          </a:prstGeom>
          <a:noFill/>
          <a:ln/>
        </p:spPr>
        <p:txBody>
          <a:bodyPr wrap="square" lIns="0" tIns="0" rIns="0" bIns="0" rtlCol="0" anchor="ctr">
            <a:normAutofit/>
          </a:bodyPr>
          <a:lstStyle/>
          <a:p>
            <a:pPr marL="0" indent="0" algn="l">
              <a:buNone/>
            </a:pPr>
            <a:r>
              <a:rPr lang="en-US" sz="770" b="1">
                <a:solidFill>
                  <a:srgbClr val="14291D"/>
                </a:solidFill>
                <a:latin typeface="Arial" pitchFamily="34" charset="0"/>
                <a:ea typeface="Arial" pitchFamily="34" charset="-122"/>
                <a:cs typeface="Arial" pitchFamily="34" charset="-120"/>
              </a:rPr>
              <a:t>MEDICAL</a:t>
            </a:r>
            <a:endParaRPr lang="en-US" sz="770"/>
          </a:p>
        </p:txBody>
      </p:sp>
      <p:sp>
        <p:nvSpPr>
          <p:cNvPr id="28" name="Text 26"/>
          <p:cNvSpPr/>
          <p:nvPr/>
        </p:nvSpPr>
        <p:spPr>
          <a:xfrm>
            <a:off x="5120640" y="3026664"/>
            <a:ext cx="685800" cy="128016"/>
          </a:xfrm>
          <a:prstGeom prst="rect">
            <a:avLst/>
          </a:prstGeom>
          <a:noFill/>
          <a:ln/>
        </p:spPr>
        <p:txBody>
          <a:bodyPr wrap="square" lIns="0" tIns="0" rIns="0" bIns="0" rtlCol="0" anchor="ctr">
            <a:normAutofit fontScale="77500" lnSpcReduction="20000"/>
          </a:bodyPr>
          <a:lstStyle/>
          <a:p>
            <a:pPr marL="0" indent="0" algn="l">
              <a:buNone/>
            </a:pPr>
            <a:r>
              <a:rPr lang="en-US" sz="700">
                <a:solidFill>
                  <a:srgbClr val="667269"/>
                </a:solidFill>
                <a:latin typeface="Arial" pitchFamily="34" charset="0"/>
                <a:ea typeface="Arial" pitchFamily="34" charset="-122"/>
                <a:cs typeface="Arial" pitchFamily="34" charset="-120"/>
              </a:rPr>
              <a:t>Battlefield ambulance</a:t>
            </a:r>
            <a:endParaRPr lang="en-US" sz="700"/>
          </a:p>
        </p:txBody>
      </p:sp>
      <p:sp>
        <p:nvSpPr>
          <p:cNvPr id="29" name="Shape 27"/>
          <p:cNvSpPr/>
          <p:nvPr/>
        </p:nvSpPr>
        <p:spPr>
          <a:xfrm>
            <a:off x="1298448" y="4892040"/>
            <a:ext cx="1170432" cy="658368"/>
          </a:xfrm>
          <a:prstGeom prst="roundRect">
            <a:avLst>
              <a:gd name="adj" fmla="val 13889"/>
            </a:avLst>
          </a:prstGeom>
          <a:solidFill>
            <a:srgbClr val="F7F7F2"/>
          </a:solidFill>
          <a:ln w="12700">
            <a:solidFill>
              <a:srgbClr val="C7CDBF"/>
            </a:solidFill>
            <a:prstDash val="solid"/>
          </a:ln>
        </p:spPr>
        <p:txBody>
          <a:bodyPr/>
          <a:lstStyle/>
          <a:p>
            <a:endParaRPr lang="en-US"/>
          </a:p>
        </p:txBody>
      </p:sp>
      <p:sp>
        <p:nvSpPr>
          <p:cNvPr id="30" name="Shape 28"/>
          <p:cNvSpPr/>
          <p:nvPr/>
        </p:nvSpPr>
        <p:spPr>
          <a:xfrm>
            <a:off x="1362456" y="5010912"/>
            <a:ext cx="292608" cy="292608"/>
          </a:xfrm>
          <a:prstGeom prst="ellipse">
            <a:avLst/>
          </a:prstGeom>
          <a:solidFill>
            <a:srgbClr val="B98619"/>
          </a:solidFill>
          <a:ln w="12700">
            <a:solidFill>
              <a:srgbClr val="B98619"/>
            </a:solidFill>
            <a:prstDash val="solid"/>
          </a:ln>
        </p:spPr>
        <p:txBody>
          <a:bodyPr/>
          <a:lstStyle/>
          <a:p>
            <a:endParaRPr lang="en-US"/>
          </a:p>
        </p:txBody>
      </p:sp>
      <p:sp>
        <p:nvSpPr>
          <p:cNvPr id="31" name="Text 29"/>
          <p:cNvSpPr/>
          <p:nvPr/>
        </p:nvSpPr>
        <p:spPr>
          <a:xfrm>
            <a:off x="1362456" y="5093208"/>
            <a:ext cx="292608" cy="109728"/>
          </a:xfrm>
          <a:prstGeom prst="rect">
            <a:avLst/>
          </a:prstGeom>
          <a:noFill/>
          <a:ln/>
        </p:spPr>
        <p:txBody>
          <a:bodyPr wrap="square" lIns="0" tIns="0" rIns="0" bIns="0" rtlCol="0" anchor="ctr"/>
          <a:lstStyle/>
          <a:p>
            <a:pPr marL="0" indent="0" algn="ctr">
              <a:buNone/>
            </a:pPr>
            <a:r>
              <a:rPr lang="en-US" sz="750" b="1">
                <a:solidFill>
                  <a:srgbClr val="FFFFFF"/>
                </a:solidFill>
                <a:latin typeface="Arial" pitchFamily="34" charset="0"/>
                <a:ea typeface="Arial" pitchFamily="34" charset="-122"/>
                <a:cs typeface="Arial" pitchFamily="34" charset="-120"/>
              </a:rPr>
              <a:t>5</a:t>
            </a:r>
            <a:endParaRPr lang="en-US" sz="750"/>
          </a:p>
        </p:txBody>
      </p:sp>
      <p:sp>
        <p:nvSpPr>
          <p:cNvPr id="32" name="Text 30"/>
          <p:cNvSpPr/>
          <p:nvPr/>
        </p:nvSpPr>
        <p:spPr>
          <a:xfrm>
            <a:off x="1709928" y="4983480"/>
            <a:ext cx="685800" cy="219456"/>
          </a:xfrm>
          <a:prstGeom prst="rect">
            <a:avLst/>
          </a:prstGeom>
          <a:noFill/>
          <a:ln/>
        </p:spPr>
        <p:txBody>
          <a:bodyPr wrap="square" lIns="0" tIns="0" rIns="0" bIns="0" rtlCol="0" anchor="ctr">
            <a:normAutofit/>
          </a:bodyPr>
          <a:lstStyle/>
          <a:p>
            <a:pPr marL="0" indent="0" algn="l">
              <a:buNone/>
            </a:pPr>
            <a:r>
              <a:rPr lang="en-US" sz="770" b="1">
                <a:solidFill>
                  <a:srgbClr val="14291D"/>
                </a:solidFill>
                <a:latin typeface="Arial" pitchFamily="34" charset="0"/>
                <a:ea typeface="Arial" pitchFamily="34" charset="-122"/>
                <a:cs typeface="Arial" pitchFamily="34" charset="-120"/>
              </a:rPr>
              <a:t>LOGISTICS</a:t>
            </a:r>
            <a:endParaRPr lang="en-US" sz="770"/>
          </a:p>
        </p:txBody>
      </p:sp>
      <p:sp>
        <p:nvSpPr>
          <p:cNvPr id="33" name="Text 31"/>
          <p:cNvSpPr/>
          <p:nvPr/>
        </p:nvSpPr>
        <p:spPr>
          <a:xfrm>
            <a:off x="1709928" y="5276088"/>
            <a:ext cx="685800" cy="128016"/>
          </a:xfrm>
          <a:prstGeom prst="rect">
            <a:avLst/>
          </a:prstGeom>
          <a:noFill/>
          <a:ln/>
        </p:spPr>
        <p:txBody>
          <a:bodyPr wrap="square" lIns="0" tIns="0" rIns="0" bIns="0" rtlCol="0" anchor="ctr">
            <a:normAutofit/>
          </a:bodyPr>
          <a:lstStyle/>
          <a:p>
            <a:pPr marL="0" indent="0" algn="l">
              <a:buNone/>
            </a:pPr>
            <a:r>
              <a:rPr lang="en-US" sz="700">
                <a:solidFill>
                  <a:srgbClr val="667269"/>
                </a:solidFill>
                <a:latin typeface="Arial" pitchFamily="34" charset="0"/>
                <a:ea typeface="Arial" pitchFamily="34" charset="-122"/>
                <a:cs typeface="Arial" pitchFamily="34" charset="-120"/>
              </a:rPr>
              <a:t>MAN SV</a:t>
            </a:r>
            <a:endParaRPr lang="en-US" sz="700"/>
          </a:p>
        </p:txBody>
      </p:sp>
      <p:sp>
        <p:nvSpPr>
          <p:cNvPr id="34" name="Shape 32"/>
          <p:cNvSpPr/>
          <p:nvPr/>
        </p:nvSpPr>
        <p:spPr>
          <a:xfrm>
            <a:off x="2660904" y="4892040"/>
            <a:ext cx="1170432" cy="658368"/>
          </a:xfrm>
          <a:prstGeom prst="roundRect">
            <a:avLst>
              <a:gd name="adj" fmla="val 13889"/>
            </a:avLst>
          </a:prstGeom>
          <a:solidFill>
            <a:srgbClr val="F7F7F2"/>
          </a:solidFill>
          <a:ln w="12700">
            <a:solidFill>
              <a:srgbClr val="C7CDBF"/>
            </a:solidFill>
            <a:prstDash val="solid"/>
          </a:ln>
        </p:spPr>
        <p:txBody>
          <a:bodyPr/>
          <a:lstStyle/>
          <a:p>
            <a:endParaRPr lang="en-US"/>
          </a:p>
        </p:txBody>
      </p:sp>
      <p:sp>
        <p:nvSpPr>
          <p:cNvPr id="35" name="Shape 33"/>
          <p:cNvSpPr/>
          <p:nvPr/>
        </p:nvSpPr>
        <p:spPr>
          <a:xfrm>
            <a:off x="2724912" y="5010912"/>
            <a:ext cx="292608" cy="292608"/>
          </a:xfrm>
          <a:prstGeom prst="ellipse">
            <a:avLst/>
          </a:prstGeom>
          <a:solidFill>
            <a:srgbClr val="8A3D3D"/>
          </a:solidFill>
          <a:ln w="12700">
            <a:solidFill>
              <a:srgbClr val="8A3D3D"/>
            </a:solidFill>
            <a:prstDash val="solid"/>
          </a:ln>
        </p:spPr>
        <p:txBody>
          <a:bodyPr/>
          <a:lstStyle/>
          <a:p>
            <a:endParaRPr lang="en-US"/>
          </a:p>
        </p:txBody>
      </p:sp>
      <p:sp>
        <p:nvSpPr>
          <p:cNvPr id="36" name="Text 34"/>
          <p:cNvSpPr/>
          <p:nvPr/>
        </p:nvSpPr>
        <p:spPr>
          <a:xfrm>
            <a:off x="2724912" y="5093208"/>
            <a:ext cx="292608" cy="109728"/>
          </a:xfrm>
          <a:prstGeom prst="rect">
            <a:avLst/>
          </a:prstGeom>
          <a:noFill/>
          <a:ln/>
        </p:spPr>
        <p:txBody>
          <a:bodyPr wrap="square" lIns="0" tIns="0" rIns="0" bIns="0" rtlCol="0" anchor="ctr"/>
          <a:lstStyle/>
          <a:p>
            <a:pPr marL="0" indent="0" algn="ctr">
              <a:buNone/>
            </a:pPr>
            <a:r>
              <a:rPr lang="en-US" sz="750" b="1">
                <a:solidFill>
                  <a:srgbClr val="FFFFFF"/>
                </a:solidFill>
                <a:latin typeface="Arial" pitchFamily="34" charset="0"/>
                <a:ea typeface="Arial" pitchFamily="34" charset="-122"/>
                <a:cs typeface="Arial" pitchFamily="34" charset="-120"/>
              </a:rPr>
              <a:t>6</a:t>
            </a:r>
            <a:endParaRPr lang="en-US" sz="750"/>
          </a:p>
        </p:txBody>
      </p:sp>
      <p:sp>
        <p:nvSpPr>
          <p:cNvPr id="37" name="Text 35"/>
          <p:cNvSpPr/>
          <p:nvPr/>
        </p:nvSpPr>
        <p:spPr>
          <a:xfrm>
            <a:off x="3072384" y="4983480"/>
            <a:ext cx="685800" cy="219456"/>
          </a:xfrm>
          <a:prstGeom prst="rect">
            <a:avLst/>
          </a:prstGeom>
          <a:noFill/>
          <a:ln/>
        </p:spPr>
        <p:txBody>
          <a:bodyPr wrap="square" lIns="0" tIns="0" rIns="0" bIns="0" rtlCol="0" anchor="ctr">
            <a:normAutofit lnSpcReduction="10000"/>
          </a:bodyPr>
          <a:lstStyle/>
          <a:p>
            <a:pPr marL="0" indent="0" algn="l">
              <a:buNone/>
            </a:pPr>
            <a:r>
              <a:rPr lang="en-US" sz="770" b="1">
                <a:solidFill>
                  <a:srgbClr val="14291D"/>
                </a:solidFill>
                <a:latin typeface="Arial" pitchFamily="34" charset="0"/>
                <a:ea typeface="Arial" pitchFamily="34" charset="-122"/>
                <a:cs typeface="Arial" pitchFamily="34" charset="-120"/>
              </a:rPr>
              <a:t>HR, FINANCE &amp; SUPPORT</a:t>
            </a:r>
            <a:endParaRPr lang="en-US" sz="770"/>
          </a:p>
        </p:txBody>
      </p:sp>
      <p:sp>
        <p:nvSpPr>
          <p:cNvPr id="38" name="Text 36"/>
          <p:cNvSpPr/>
          <p:nvPr/>
        </p:nvSpPr>
        <p:spPr>
          <a:xfrm>
            <a:off x="3072384" y="5276088"/>
            <a:ext cx="685800" cy="128016"/>
          </a:xfrm>
          <a:prstGeom prst="rect">
            <a:avLst/>
          </a:prstGeom>
          <a:noFill/>
          <a:ln/>
        </p:spPr>
        <p:txBody>
          <a:bodyPr wrap="square" lIns="0" tIns="0" rIns="0" bIns="0" rtlCol="0" anchor="ctr">
            <a:normAutofit fontScale="92500"/>
          </a:bodyPr>
          <a:lstStyle/>
          <a:p>
            <a:pPr marL="0" indent="0" algn="l">
              <a:buNone/>
            </a:pPr>
            <a:r>
              <a:rPr lang="en-US" sz="700">
                <a:solidFill>
                  <a:srgbClr val="667269"/>
                </a:solidFill>
                <a:latin typeface="Arial" pitchFamily="34" charset="0"/>
                <a:ea typeface="Arial" pitchFamily="34" charset="-122"/>
                <a:cs typeface="Arial" pitchFamily="34" charset="-120"/>
              </a:rPr>
              <a:t>Mobile HQ / RMP</a:t>
            </a:r>
            <a:endParaRPr lang="en-US" sz="700"/>
          </a:p>
        </p:txBody>
      </p:sp>
      <p:sp>
        <p:nvSpPr>
          <p:cNvPr id="39" name="Shape 37"/>
          <p:cNvSpPr/>
          <p:nvPr/>
        </p:nvSpPr>
        <p:spPr>
          <a:xfrm>
            <a:off x="4023360" y="4892040"/>
            <a:ext cx="1170432" cy="658368"/>
          </a:xfrm>
          <a:prstGeom prst="roundRect">
            <a:avLst>
              <a:gd name="adj" fmla="val 13889"/>
            </a:avLst>
          </a:prstGeom>
          <a:solidFill>
            <a:srgbClr val="F7F7F2"/>
          </a:solidFill>
          <a:ln w="12700">
            <a:solidFill>
              <a:srgbClr val="C7CDBF"/>
            </a:solidFill>
            <a:prstDash val="solid"/>
          </a:ln>
        </p:spPr>
        <p:txBody>
          <a:bodyPr/>
          <a:lstStyle/>
          <a:p>
            <a:endParaRPr lang="en-US"/>
          </a:p>
        </p:txBody>
      </p:sp>
      <p:sp>
        <p:nvSpPr>
          <p:cNvPr id="40" name="Shape 38"/>
          <p:cNvSpPr/>
          <p:nvPr/>
        </p:nvSpPr>
        <p:spPr>
          <a:xfrm>
            <a:off x="4087368" y="5010912"/>
            <a:ext cx="292608" cy="292608"/>
          </a:xfrm>
          <a:prstGeom prst="ellipse">
            <a:avLst/>
          </a:prstGeom>
          <a:solidFill>
            <a:srgbClr val="80631D"/>
          </a:solidFill>
          <a:ln w="12700">
            <a:solidFill>
              <a:srgbClr val="80631D"/>
            </a:solidFill>
            <a:prstDash val="solid"/>
          </a:ln>
        </p:spPr>
        <p:txBody>
          <a:bodyPr/>
          <a:lstStyle/>
          <a:p>
            <a:endParaRPr lang="en-US"/>
          </a:p>
        </p:txBody>
      </p:sp>
      <p:sp>
        <p:nvSpPr>
          <p:cNvPr id="41" name="Text 39"/>
          <p:cNvSpPr/>
          <p:nvPr/>
        </p:nvSpPr>
        <p:spPr>
          <a:xfrm>
            <a:off x="4087368" y="5093208"/>
            <a:ext cx="292608" cy="109728"/>
          </a:xfrm>
          <a:prstGeom prst="rect">
            <a:avLst/>
          </a:prstGeom>
          <a:noFill/>
          <a:ln/>
        </p:spPr>
        <p:txBody>
          <a:bodyPr wrap="square" lIns="0" tIns="0" rIns="0" bIns="0" rtlCol="0" anchor="ctr"/>
          <a:lstStyle/>
          <a:p>
            <a:pPr marL="0" indent="0" algn="ctr">
              <a:buNone/>
            </a:pPr>
            <a:r>
              <a:rPr lang="en-US" sz="750" b="1">
                <a:solidFill>
                  <a:srgbClr val="FFFFFF"/>
                </a:solidFill>
                <a:latin typeface="Arial" pitchFamily="34" charset="0"/>
                <a:ea typeface="Arial" pitchFamily="34" charset="-122"/>
                <a:cs typeface="Arial" pitchFamily="34" charset="-120"/>
              </a:rPr>
              <a:t>7</a:t>
            </a:r>
            <a:endParaRPr lang="en-US" sz="750"/>
          </a:p>
        </p:txBody>
      </p:sp>
      <p:sp>
        <p:nvSpPr>
          <p:cNvPr id="42" name="Text 40"/>
          <p:cNvSpPr/>
          <p:nvPr/>
        </p:nvSpPr>
        <p:spPr>
          <a:xfrm>
            <a:off x="4434840" y="4983480"/>
            <a:ext cx="685800" cy="219456"/>
          </a:xfrm>
          <a:prstGeom prst="rect">
            <a:avLst/>
          </a:prstGeom>
          <a:noFill/>
          <a:ln/>
        </p:spPr>
        <p:txBody>
          <a:bodyPr wrap="square" lIns="0" tIns="0" rIns="0" bIns="0" rtlCol="0" anchor="ctr">
            <a:normAutofit/>
          </a:bodyPr>
          <a:lstStyle/>
          <a:p>
            <a:pPr marL="0" indent="0" algn="l">
              <a:buNone/>
            </a:pPr>
            <a:r>
              <a:rPr lang="en-US" sz="770" b="1">
                <a:solidFill>
                  <a:srgbClr val="14291D"/>
                </a:solidFill>
                <a:latin typeface="Arial" pitchFamily="34" charset="0"/>
                <a:ea typeface="Arial" pitchFamily="34" charset="-122"/>
                <a:cs typeface="Arial" pitchFamily="34" charset="-120"/>
              </a:rPr>
              <a:t>MUSIC</a:t>
            </a:r>
            <a:endParaRPr lang="en-US" sz="770"/>
          </a:p>
        </p:txBody>
      </p:sp>
      <p:sp>
        <p:nvSpPr>
          <p:cNvPr id="43" name="Text 41"/>
          <p:cNvSpPr/>
          <p:nvPr/>
        </p:nvSpPr>
        <p:spPr>
          <a:xfrm>
            <a:off x="4434840" y="5276088"/>
            <a:ext cx="685800" cy="128016"/>
          </a:xfrm>
          <a:prstGeom prst="rect">
            <a:avLst/>
          </a:prstGeom>
          <a:noFill/>
          <a:ln/>
        </p:spPr>
        <p:txBody>
          <a:bodyPr wrap="square" lIns="0" tIns="0" rIns="0" bIns="0" rtlCol="0" anchor="ctr">
            <a:normAutofit fontScale="92500"/>
          </a:bodyPr>
          <a:lstStyle/>
          <a:p>
            <a:pPr marL="0" indent="0" algn="l">
              <a:buNone/>
            </a:pPr>
            <a:r>
              <a:rPr lang="en-US" sz="700">
                <a:solidFill>
                  <a:srgbClr val="667269"/>
                </a:solidFill>
                <a:latin typeface="Arial" pitchFamily="34" charset="0"/>
                <a:ea typeface="Arial" pitchFamily="34" charset="-122"/>
                <a:cs typeface="Arial" pitchFamily="34" charset="-120"/>
              </a:rPr>
              <a:t>Performance stage</a:t>
            </a:r>
            <a:endParaRPr lang="en-US" sz="700"/>
          </a:p>
        </p:txBody>
      </p:sp>
      <p:sp>
        <p:nvSpPr>
          <p:cNvPr id="44" name="Shape 42"/>
          <p:cNvSpPr/>
          <p:nvPr/>
        </p:nvSpPr>
        <p:spPr>
          <a:xfrm>
            <a:off x="1901952" y="3602736"/>
            <a:ext cx="2331720" cy="822960"/>
          </a:xfrm>
          <a:prstGeom prst="roundRect">
            <a:avLst>
              <a:gd name="adj" fmla="val 11111"/>
            </a:avLst>
          </a:prstGeom>
          <a:solidFill>
            <a:srgbClr val="14291D"/>
          </a:solidFill>
          <a:ln w="12700">
            <a:solidFill>
              <a:srgbClr val="14291D"/>
            </a:solidFill>
            <a:prstDash val="solid"/>
          </a:ln>
        </p:spPr>
        <p:txBody>
          <a:bodyPr/>
          <a:lstStyle/>
          <a:p>
            <a:endParaRPr lang="en-US"/>
          </a:p>
        </p:txBody>
      </p:sp>
      <p:sp>
        <p:nvSpPr>
          <p:cNvPr id="45" name="Text 43"/>
          <p:cNvSpPr/>
          <p:nvPr/>
        </p:nvSpPr>
        <p:spPr>
          <a:xfrm>
            <a:off x="2121408" y="3776472"/>
            <a:ext cx="1901952" cy="320040"/>
          </a:xfrm>
          <a:prstGeom prst="rect">
            <a:avLst/>
          </a:prstGeom>
          <a:noFill/>
          <a:ln/>
        </p:spPr>
        <p:txBody>
          <a:bodyPr wrap="square" lIns="0" tIns="0" rIns="0" bIns="0" rtlCol="0" anchor="ctr"/>
          <a:lstStyle/>
          <a:p>
            <a:pPr marL="0" indent="0" algn="ctr">
              <a:buNone/>
            </a:pPr>
            <a:r>
              <a:rPr lang="en-US" sz="1200" b="1">
                <a:solidFill>
                  <a:srgbClr val="FFFFFF"/>
                </a:solidFill>
                <a:latin typeface="Arial" pitchFamily="34" charset="0"/>
                <a:ea typeface="Arial" pitchFamily="34" charset="-122"/>
                <a:cs typeface="Arial" pitchFamily="34" charset="-120"/>
              </a:rPr>
              <a:t>CENTRAL CAREERS &amp;</a:t>
            </a:r>
            <a:endParaRPr lang="en-US" sz="1200"/>
          </a:p>
          <a:p>
            <a:pPr marL="0" indent="0" algn="ctr">
              <a:buNone/>
            </a:pPr>
            <a:r>
              <a:rPr lang="en-US" sz="1200" b="1">
                <a:solidFill>
                  <a:srgbClr val="FFFFFF"/>
                </a:solidFill>
                <a:latin typeface="Arial" pitchFamily="34" charset="0"/>
                <a:ea typeface="Arial" pitchFamily="34" charset="-122"/>
                <a:cs typeface="Arial" pitchFamily="34" charset="-120"/>
              </a:rPr>
              <a:t>SIGNPOSTING HUB</a:t>
            </a:r>
            <a:endParaRPr lang="en-US" sz="1200"/>
          </a:p>
        </p:txBody>
      </p:sp>
      <p:sp>
        <p:nvSpPr>
          <p:cNvPr id="46" name="Text 44"/>
          <p:cNvSpPr/>
          <p:nvPr/>
        </p:nvSpPr>
        <p:spPr>
          <a:xfrm>
            <a:off x="2075688" y="4197096"/>
            <a:ext cx="1993392" cy="109728"/>
          </a:xfrm>
          <a:prstGeom prst="rect">
            <a:avLst/>
          </a:prstGeom>
          <a:noFill/>
          <a:ln/>
        </p:spPr>
        <p:txBody>
          <a:bodyPr wrap="square" lIns="0" tIns="0" rIns="0" bIns="0" rtlCol="0" anchor="ctr"/>
          <a:lstStyle/>
          <a:p>
            <a:pPr marL="0" indent="0" algn="ctr">
              <a:buNone/>
            </a:pPr>
            <a:r>
              <a:rPr lang="en-US" sz="700">
                <a:solidFill>
                  <a:srgbClr val="E5E4D7"/>
                </a:solidFill>
                <a:latin typeface="Arial" pitchFamily="34" charset="0"/>
                <a:ea typeface="Arial" pitchFamily="34" charset="-122"/>
                <a:cs typeface="Arial" pitchFamily="34" charset="-120"/>
              </a:rPr>
              <a:t>Regular • Reserve • Harrogate • bursaries</a:t>
            </a:r>
            <a:endParaRPr lang="en-US" sz="700"/>
          </a:p>
        </p:txBody>
      </p:sp>
      <p:sp>
        <p:nvSpPr>
          <p:cNvPr id="47" name="Shape 45"/>
          <p:cNvSpPr/>
          <p:nvPr/>
        </p:nvSpPr>
        <p:spPr>
          <a:xfrm>
            <a:off x="4572000" y="3621024"/>
            <a:ext cx="1280160" cy="786384"/>
          </a:xfrm>
          <a:prstGeom prst="roundRect">
            <a:avLst>
              <a:gd name="adj" fmla="val 11628"/>
            </a:avLst>
          </a:prstGeom>
          <a:solidFill>
            <a:srgbClr val="E1E8DF"/>
          </a:solidFill>
          <a:ln w="12700">
            <a:solidFill>
              <a:srgbClr val="AEB9AA"/>
            </a:solidFill>
            <a:prstDash val="solid"/>
          </a:ln>
        </p:spPr>
        <p:txBody>
          <a:bodyPr/>
          <a:lstStyle/>
          <a:p>
            <a:endParaRPr lang="en-US"/>
          </a:p>
        </p:txBody>
      </p:sp>
      <p:sp>
        <p:nvSpPr>
          <p:cNvPr id="48" name="Text 46"/>
          <p:cNvSpPr/>
          <p:nvPr/>
        </p:nvSpPr>
        <p:spPr>
          <a:xfrm>
            <a:off x="4690872" y="3803904"/>
            <a:ext cx="1042416" cy="182880"/>
          </a:xfrm>
          <a:prstGeom prst="rect">
            <a:avLst/>
          </a:prstGeom>
          <a:noFill/>
          <a:ln/>
        </p:spPr>
        <p:txBody>
          <a:bodyPr wrap="square" lIns="0" tIns="0" rIns="0" bIns="0" rtlCol="0" anchor="ctr"/>
          <a:lstStyle/>
          <a:p>
            <a:pPr marL="0" indent="0" algn="ctr">
              <a:buNone/>
            </a:pPr>
            <a:r>
              <a:rPr lang="en-US" sz="850" b="1">
                <a:solidFill>
                  <a:srgbClr val="14291D"/>
                </a:solidFill>
                <a:latin typeface="Arial" pitchFamily="34" charset="0"/>
                <a:ea typeface="Arial" pitchFamily="34" charset="-122"/>
                <a:cs typeface="Arial" pitchFamily="34" charset="-120"/>
              </a:rPr>
              <a:t>ARMY CADET FORCE</a:t>
            </a:r>
            <a:endParaRPr lang="en-US" sz="850"/>
          </a:p>
        </p:txBody>
      </p:sp>
      <p:sp>
        <p:nvSpPr>
          <p:cNvPr id="49" name="Text 47"/>
          <p:cNvSpPr/>
          <p:nvPr/>
        </p:nvSpPr>
        <p:spPr>
          <a:xfrm>
            <a:off x="4681728" y="4123944"/>
            <a:ext cx="1060704" cy="118872"/>
          </a:xfrm>
          <a:prstGeom prst="rect">
            <a:avLst/>
          </a:prstGeom>
          <a:noFill/>
          <a:ln/>
        </p:spPr>
        <p:txBody>
          <a:bodyPr wrap="square" lIns="0" tIns="0" rIns="0" bIns="0" rtlCol="0" anchor="ctr"/>
          <a:lstStyle/>
          <a:p>
            <a:pPr marL="0" indent="0" algn="ctr">
              <a:buNone/>
            </a:pPr>
            <a:r>
              <a:rPr lang="en-US" sz="700">
                <a:solidFill>
                  <a:srgbClr val="667269"/>
                </a:solidFill>
                <a:latin typeface="Arial" pitchFamily="34" charset="0"/>
                <a:ea typeface="Arial" pitchFamily="34" charset="-122"/>
                <a:cs typeface="Arial" pitchFamily="34" charset="-120"/>
              </a:rPr>
              <a:t>Youth &amp; CFAV pathways</a:t>
            </a:r>
            <a:endParaRPr lang="en-US" sz="700"/>
          </a:p>
        </p:txBody>
      </p:sp>
      <p:sp>
        <p:nvSpPr>
          <p:cNvPr id="54" name="Shape 52"/>
          <p:cNvSpPr/>
          <p:nvPr/>
        </p:nvSpPr>
        <p:spPr>
          <a:xfrm>
            <a:off x="1883664" y="4892040"/>
            <a:ext cx="594360" cy="0"/>
          </a:xfrm>
          <a:prstGeom prst="line">
            <a:avLst/>
          </a:prstGeom>
          <a:noFill/>
          <a:ln w="12700">
            <a:solidFill>
              <a:srgbClr val="AEB9AA"/>
            </a:solidFill>
            <a:prstDash val="solid"/>
          </a:ln>
        </p:spPr>
        <p:txBody>
          <a:bodyPr/>
          <a:lstStyle/>
          <a:p>
            <a:endParaRPr lang="en-US"/>
          </a:p>
        </p:txBody>
      </p:sp>
      <p:sp>
        <p:nvSpPr>
          <p:cNvPr id="55" name="Shape 53"/>
          <p:cNvSpPr/>
          <p:nvPr/>
        </p:nvSpPr>
        <p:spPr>
          <a:xfrm>
            <a:off x="3246120" y="4892040"/>
            <a:ext cx="0" cy="0"/>
          </a:xfrm>
          <a:prstGeom prst="line">
            <a:avLst/>
          </a:prstGeom>
          <a:noFill/>
          <a:ln w="12700">
            <a:solidFill>
              <a:srgbClr val="AEB9AA"/>
            </a:solidFill>
            <a:prstDash val="solid"/>
          </a:ln>
        </p:spPr>
        <p:txBody>
          <a:bodyPr/>
          <a:lstStyle/>
          <a:p>
            <a:endParaRPr lang="en-US"/>
          </a:p>
        </p:txBody>
      </p:sp>
      <p:sp>
        <p:nvSpPr>
          <p:cNvPr id="56" name="Shape 54"/>
          <p:cNvSpPr/>
          <p:nvPr/>
        </p:nvSpPr>
        <p:spPr>
          <a:xfrm>
            <a:off x="4608576" y="4892040"/>
            <a:ext cx="0" cy="0"/>
          </a:xfrm>
          <a:prstGeom prst="line">
            <a:avLst/>
          </a:prstGeom>
          <a:noFill/>
          <a:ln w="12700">
            <a:solidFill>
              <a:srgbClr val="AEB9AA"/>
            </a:solidFill>
            <a:prstDash val="solid"/>
          </a:ln>
        </p:spPr>
        <p:txBody>
          <a:bodyPr/>
          <a:lstStyle/>
          <a:p>
            <a:endParaRPr lang="en-US"/>
          </a:p>
        </p:txBody>
      </p:sp>
      <p:sp>
        <p:nvSpPr>
          <p:cNvPr id="59" name="Shape 57"/>
          <p:cNvSpPr/>
          <p:nvPr/>
        </p:nvSpPr>
        <p:spPr>
          <a:xfrm>
            <a:off x="6473952" y="1938528"/>
            <a:ext cx="2304288" cy="4462272"/>
          </a:xfrm>
          <a:prstGeom prst="roundRect">
            <a:avLst>
              <a:gd name="adj" fmla="val 3968"/>
            </a:avLst>
          </a:prstGeom>
          <a:solidFill>
            <a:srgbClr val="14291D"/>
          </a:solidFill>
          <a:ln w="12700">
            <a:solidFill>
              <a:srgbClr val="14291D"/>
            </a:solidFill>
            <a:prstDash val="solid"/>
          </a:ln>
        </p:spPr>
        <p:txBody>
          <a:bodyPr/>
          <a:lstStyle/>
          <a:p>
            <a:endParaRPr lang="en-US"/>
          </a:p>
        </p:txBody>
      </p:sp>
      <p:sp>
        <p:nvSpPr>
          <p:cNvPr id="60" name="Text 58"/>
          <p:cNvSpPr/>
          <p:nvPr/>
        </p:nvSpPr>
        <p:spPr>
          <a:xfrm>
            <a:off x="6757416" y="2249424"/>
            <a:ext cx="1737360" cy="182880"/>
          </a:xfrm>
          <a:prstGeom prst="rect">
            <a:avLst/>
          </a:prstGeom>
          <a:noFill/>
          <a:ln/>
        </p:spPr>
        <p:txBody>
          <a:bodyPr wrap="square" lIns="0" tIns="0" rIns="0" bIns="0" rtlCol="0" anchor="ctr"/>
          <a:lstStyle/>
          <a:p>
            <a:pPr marL="0" indent="0" algn="l">
              <a:buNone/>
            </a:pPr>
            <a:r>
              <a:rPr lang="en-US" sz="1000" b="1" kern="0" spc="100">
                <a:solidFill>
                  <a:srgbClr val="DDAA21"/>
                </a:solidFill>
                <a:latin typeface="Arial" pitchFamily="34" charset="0"/>
                <a:ea typeface="Arial" pitchFamily="34" charset="-122"/>
                <a:cs typeface="Arial" pitchFamily="34" charset="-120"/>
              </a:rPr>
              <a:t>THE ASPIRATION</a:t>
            </a:r>
            <a:endParaRPr lang="en-US" sz="1000"/>
          </a:p>
        </p:txBody>
      </p:sp>
      <p:sp>
        <p:nvSpPr>
          <p:cNvPr id="61" name="Text 59"/>
          <p:cNvSpPr/>
          <p:nvPr/>
        </p:nvSpPr>
        <p:spPr>
          <a:xfrm>
            <a:off x="6757416" y="2642616"/>
            <a:ext cx="1700784" cy="868680"/>
          </a:xfrm>
          <a:prstGeom prst="rect">
            <a:avLst/>
          </a:prstGeom>
          <a:noFill/>
          <a:ln/>
        </p:spPr>
        <p:txBody>
          <a:bodyPr wrap="square" lIns="0" tIns="0" rIns="0" bIns="0" rtlCol="0" anchor="ctr"/>
          <a:lstStyle/>
          <a:p>
            <a:pPr marL="0" indent="0" algn="l">
              <a:buNone/>
            </a:pPr>
            <a:r>
              <a:rPr lang="en-US" sz="1400" b="1">
                <a:solidFill>
                  <a:srgbClr val="FFFFFF"/>
                </a:solidFill>
                <a:latin typeface="Arial" pitchFamily="34" charset="0"/>
                <a:ea typeface="Arial" pitchFamily="34" charset="-122"/>
                <a:cs typeface="Arial" pitchFamily="34" charset="-120"/>
              </a:rPr>
              <a:t>One relevant platform, vehicle or high-quality interactive capability in every zone.</a:t>
            </a:r>
            <a:endParaRPr lang="en-US" sz="1400"/>
          </a:p>
        </p:txBody>
      </p:sp>
      <p:sp>
        <p:nvSpPr>
          <p:cNvPr id="62" name="Shape 60"/>
          <p:cNvSpPr/>
          <p:nvPr/>
        </p:nvSpPr>
        <p:spPr>
          <a:xfrm>
            <a:off x="6757416" y="3794760"/>
            <a:ext cx="1682496" cy="0"/>
          </a:xfrm>
          <a:prstGeom prst="line">
            <a:avLst/>
          </a:prstGeom>
          <a:noFill/>
          <a:ln w="12700">
            <a:solidFill>
              <a:srgbClr val="60776A"/>
            </a:solidFill>
            <a:prstDash val="solid"/>
          </a:ln>
        </p:spPr>
        <p:txBody>
          <a:bodyPr/>
          <a:lstStyle/>
          <a:p>
            <a:endParaRPr lang="en-US"/>
          </a:p>
        </p:txBody>
      </p:sp>
      <p:sp>
        <p:nvSpPr>
          <p:cNvPr id="63" name="Shape 61"/>
          <p:cNvSpPr/>
          <p:nvPr/>
        </p:nvSpPr>
        <p:spPr>
          <a:xfrm>
            <a:off x="6757416" y="3950208"/>
            <a:ext cx="329184" cy="329184"/>
          </a:xfrm>
          <a:prstGeom prst="ellipse">
            <a:avLst/>
          </a:prstGeom>
          <a:solidFill>
            <a:srgbClr val="DDAA21"/>
          </a:solidFill>
          <a:ln w="12700">
            <a:solidFill>
              <a:srgbClr val="DDAA21"/>
            </a:solidFill>
            <a:prstDash val="solid"/>
          </a:ln>
        </p:spPr>
        <p:txBody>
          <a:bodyPr/>
          <a:lstStyle/>
          <a:p>
            <a:endParaRPr lang="en-US"/>
          </a:p>
        </p:txBody>
      </p:sp>
      <p:sp>
        <p:nvSpPr>
          <p:cNvPr id="64" name="Text 62"/>
          <p:cNvSpPr/>
          <p:nvPr/>
        </p:nvSpPr>
        <p:spPr>
          <a:xfrm>
            <a:off x="6757416" y="4050792"/>
            <a:ext cx="329184" cy="109728"/>
          </a:xfrm>
          <a:prstGeom prst="rect">
            <a:avLst/>
          </a:prstGeom>
          <a:noFill/>
          <a:ln/>
        </p:spPr>
        <p:txBody>
          <a:bodyPr wrap="square" lIns="0" tIns="0" rIns="0" bIns="0" rtlCol="0" anchor="ctr"/>
          <a:lstStyle/>
          <a:p>
            <a:pPr marL="0" indent="0" algn="ctr">
              <a:buNone/>
            </a:pPr>
            <a:r>
              <a:rPr lang="en-US" sz="750" b="1">
                <a:solidFill>
                  <a:srgbClr val="14291D"/>
                </a:solidFill>
                <a:latin typeface="Arial" pitchFamily="34" charset="0"/>
                <a:ea typeface="Arial" pitchFamily="34" charset="-122"/>
                <a:cs typeface="Arial" pitchFamily="34" charset="-120"/>
              </a:rPr>
              <a:t>1</a:t>
            </a:r>
            <a:endParaRPr lang="en-US" sz="750"/>
          </a:p>
        </p:txBody>
      </p:sp>
      <p:sp>
        <p:nvSpPr>
          <p:cNvPr id="65" name="Text 63"/>
          <p:cNvSpPr/>
          <p:nvPr/>
        </p:nvSpPr>
        <p:spPr>
          <a:xfrm>
            <a:off x="7223760" y="3950208"/>
            <a:ext cx="658368" cy="164592"/>
          </a:xfrm>
          <a:prstGeom prst="rect">
            <a:avLst/>
          </a:prstGeom>
          <a:noFill/>
          <a:ln/>
        </p:spPr>
        <p:txBody>
          <a:bodyPr wrap="square" lIns="0" tIns="0" rIns="0" bIns="0" rtlCol="0" anchor="ctr"/>
          <a:lstStyle/>
          <a:p>
            <a:pPr marL="0" indent="0" algn="l">
              <a:buNone/>
            </a:pPr>
            <a:r>
              <a:rPr lang="en-US" sz="900" b="1">
                <a:solidFill>
                  <a:srgbClr val="FFFFFF"/>
                </a:solidFill>
                <a:latin typeface="Arial" pitchFamily="34" charset="0"/>
                <a:ea typeface="Arial" pitchFamily="34" charset="-122"/>
                <a:cs typeface="Arial" pitchFamily="34" charset="-120"/>
              </a:rPr>
              <a:t>FIND</a:t>
            </a:r>
            <a:endParaRPr lang="en-US" sz="900"/>
          </a:p>
        </p:txBody>
      </p:sp>
      <p:sp>
        <p:nvSpPr>
          <p:cNvPr id="66" name="Text 64"/>
          <p:cNvSpPr/>
          <p:nvPr/>
        </p:nvSpPr>
        <p:spPr>
          <a:xfrm>
            <a:off x="7882128" y="3941064"/>
            <a:ext cx="658368" cy="310896"/>
          </a:xfrm>
          <a:prstGeom prst="rect">
            <a:avLst/>
          </a:prstGeom>
          <a:noFill/>
          <a:ln/>
        </p:spPr>
        <p:txBody>
          <a:bodyPr wrap="square" lIns="0" tIns="0" rIns="0" bIns="0" rtlCol="0" anchor="ctr"/>
          <a:lstStyle/>
          <a:p>
            <a:pPr marL="0" indent="0" algn="l">
              <a:buNone/>
            </a:pPr>
            <a:r>
              <a:rPr lang="en-US" sz="740">
                <a:solidFill>
                  <a:srgbClr val="E5E4D7"/>
                </a:solidFill>
                <a:latin typeface="Arial" pitchFamily="34" charset="0"/>
                <a:ea typeface="Arial" pitchFamily="34" charset="-122"/>
                <a:cs typeface="Arial" pitchFamily="34" charset="-120"/>
              </a:rPr>
              <a:t>Use the map to identify an interest.</a:t>
            </a:r>
            <a:endParaRPr lang="en-US" sz="740"/>
          </a:p>
        </p:txBody>
      </p:sp>
      <p:sp>
        <p:nvSpPr>
          <p:cNvPr id="67" name="Shape 65"/>
          <p:cNvSpPr/>
          <p:nvPr/>
        </p:nvSpPr>
        <p:spPr>
          <a:xfrm>
            <a:off x="6757416" y="4572000"/>
            <a:ext cx="329184" cy="329184"/>
          </a:xfrm>
          <a:prstGeom prst="ellipse">
            <a:avLst/>
          </a:prstGeom>
          <a:solidFill>
            <a:srgbClr val="DDAA21"/>
          </a:solidFill>
          <a:ln w="12700">
            <a:solidFill>
              <a:srgbClr val="DDAA21"/>
            </a:solidFill>
            <a:prstDash val="solid"/>
          </a:ln>
        </p:spPr>
        <p:txBody>
          <a:bodyPr/>
          <a:lstStyle/>
          <a:p>
            <a:endParaRPr lang="en-US"/>
          </a:p>
        </p:txBody>
      </p:sp>
      <p:sp>
        <p:nvSpPr>
          <p:cNvPr id="68" name="Text 66"/>
          <p:cNvSpPr/>
          <p:nvPr/>
        </p:nvSpPr>
        <p:spPr>
          <a:xfrm>
            <a:off x="6757416" y="4672584"/>
            <a:ext cx="329184" cy="109728"/>
          </a:xfrm>
          <a:prstGeom prst="rect">
            <a:avLst/>
          </a:prstGeom>
          <a:noFill/>
          <a:ln/>
        </p:spPr>
        <p:txBody>
          <a:bodyPr wrap="square" lIns="0" tIns="0" rIns="0" bIns="0" rtlCol="0" anchor="ctr"/>
          <a:lstStyle/>
          <a:p>
            <a:pPr marL="0" indent="0" algn="ctr">
              <a:buNone/>
            </a:pPr>
            <a:r>
              <a:rPr lang="en-US" sz="750" b="1">
                <a:solidFill>
                  <a:srgbClr val="14291D"/>
                </a:solidFill>
                <a:latin typeface="Arial" pitchFamily="34" charset="0"/>
                <a:ea typeface="Arial" pitchFamily="34" charset="-122"/>
                <a:cs typeface="Arial" pitchFamily="34" charset="-120"/>
              </a:rPr>
              <a:t>2</a:t>
            </a:r>
            <a:endParaRPr lang="en-US" sz="750"/>
          </a:p>
        </p:txBody>
      </p:sp>
      <p:sp>
        <p:nvSpPr>
          <p:cNvPr id="69" name="Text 67"/>
          <p:cNvSpPr/>
          <p:nvPr/>
        </p:nvSpPr>
        <p:spPr>
          <a:xfrm>
            <a:off x="7223760" y="4572000"/>
            <a:ext cx="658368" cy="164592"/>
          </a:xfrm>
          <a:prstGeom prst="rect">
            <a:avLst/>
          </a:prstGeom>
          <a:noFill/>
          <a:ln/>
        </p:spPr>
        <p:txBody>
          <a:bodyPr wrap="square" lIns="0" tIns="0" rIns="0" bIns="0" rtlCol="0" anchor="ctr"/>
          <a:lstStyle/>
          <a:p>
            <a:pPr marL="0" indent="0" algn="l">
              <a:buNone/>
            </a:pPr>
            <a:r>
              <a:rPr lang="en-US" sz="900" b="1">
                <a:solidFill>
                  <a:srgbClr val="FFFFFF"/>
                </a:solidFill>
                <a:latin typeface="Arial" pitchFamily="34" charset="0"/>
                <a:ea typeface="Arial" pitchFamily="34" charset="-122"/>
                <a:cs typeface="Arial" pitchFamily="34" charset="-120"/>
              </a:rPr>
              <a:t>EXPLORE</a:t>
            </a:r>
            <a:endParaRPr lang="en-US" sz="900"/>
          </a:p>
        </p:txBody>
      </p:sp>
      <p:sp>
        <p:nvSpPr>
          <p:cNvPr id="70" name="Text 68"/>
          <p:cNvSpPr/>
          <p:nvPr/>
        </p:nvSpPr>
        <p:spPr>
          <a:xfrm>
            <a:off x="7882128" y="4562856"/>
            <a:ext cx="658368" cy="310896"/>
          </a:xfrm>
          <a:prstGeom prst="rect">
            <a:avLst/>
          </a:prstGeom>
          <a:noFill/>
          <a:ln/>
        </p:spPr>
        <p:txBody>
          <a:bodyPr wrap="square" lIns="0" tIns="0" rIns="0" bIns="0" rtlCol="0" anchor="ctr"/>
          <a:lstStyle/>
          <a:p>
            <a:pPr marL="0" indent="0" algn="l">
              <a:buNone/>
            </a:pPr>
            <a:r>
              <a:rPr lang="en-US" sz="740">
                <a:solidFill>
                  <a:srgbClr val="E5E4D7"/>
                </a:solidFill>
                <a:latin typeface="Arial" pitchFamily="34" charset="0"/>
                <a:ea typeface="Arial" pitchFamily="34" charset="-122"/>
                <a:cs typeface="Arial" pitchFamily="34" charset="-120"/>
              </a:rPr>
              <a:t>Meet soldiers and get hands-on.</a:t>
            </a:r>
            <a:endParaRPr lang="en-US" sz="740"/>
          </a:p>
        </p:txBody>
      </p:sp>
      <p:sp>
        <p:nvSpPr>
          <p:cNvPr id="71" name="Shape 69"/>
          <p:cNvSpPr/>
          <p:nvPr/>
        </p:nvSpPr>
        <p:spPr>
          <a:xfrm>
            <a:off x="6757416" y="5193792"/>
            <a:ext cx="329184" cy="329184"/>
          </a:xfrm>
          <a:prstGeom prst="ellipse">
            <a:avLst/>
          </a:prstGeom>
          <a:solidFill>
            <a:srgbClr val="E32332"/>
          </a:solidFill>
          <a:ln w="12700">
            <a:solidFill>
              <a:srgbClr val="E32332"/>
            </a:solidFill>
            <a:prstDash val="solid"/>
          </a:ln>
        </p:spPr>
        <p:txBody>
          <a:bodyPr/>
          <a:lstStyle/>
          <a:p>
            <a:endParaRPr lang="en-US"/>
          </a:p>
        </p:txBody>
      </p:sp>
      <p:sp>
        <p:nvSpPr>
          <p:cNvPr id="72" name="Text 70"/>
          <p:cNvSpPr/>
          <p:nvPr/>
        </p:nvSpPr>
        <p:spPr>
          <a:xfrm>
            <a:off x="6757416" y="5294376"/>
            <a:ext cx="329184" cy="109728"/>
          </a:xfrm>
          <a:prstGeom prst="rect">
            <a:avLst/>
          </a:prstGeom>
          <a:noFill/>
          <a:ln/>
        </p:spPr>
        <p:txBody>
          <a:bodyPr wrap="square" lIns="0" tIns="0" rIns="0" bIns="0" rtlCol="0" anchor="ctr"/>
          <a:lstStyle/>
          <a:p>
            <a:pPr marL="0" indent="0" algn="ctr">
              <a:buNone/>
            </a:pPr>
            <a:r>
              <a:rPr lang="en-US" sz="750" b="1">
                <a:solidFill>
                  <a:srgbClr val="FFFFFF"/>
                </a:solidFill>
                <a:latin typeface="Arial" pitchFamily="34" charset="0"/>
                <a:ea typeface="Arial" pitchFamily="34" charset="-122"/>
                <a:cs typeface="Arial" pitchFamily="34" charset="-120"/>
              </a:rPr>
              <a:t>3</a:t>
            </a:r>
            <a:endParaRPr lang="en-US" sz="750"/>
          </a:p>
        </p:txBody>
      </p:sp>
      <p:sp>
        <p:nvSpPr>
          <p:cNvPr id="73" name="Text 71"/>
          <p:cNvSpPr/>
          <p:nvPr/>
        </p:nvSpPr>
        <p:spPr>
          <a:xfrm>
            <a:off x="7223760" y="5193792"/>
            <a:ext cx="658368" cy="164592"/>
          </a:xfrm>
          <a:prstGeom prst="rect">
            <a:avLst/>
          </a:prstGeom>
          <a:noFill/>
          <a:ln/>
        </p:spPr>
        <p:txBody>
          <a:bodyPr wrap="square" lIns="0" tIns="0" rIns="0" bIns="0" rtlCol="0" anchor="ctr"/>
          <a:lstStyle/>
          <a:p>
            <a:pPr marL="0" indent="0" algn="l">
              <a:buNone/>
            </a:pPr>
            <a:r>
              <a:rPr lang="en-US" sz="900" b="1">
                <a:solidFill>
                  <a:srgbClr val="FFFFFF"/>
                </a:solidFill>
                <a:latin typeface="Arial" pitchFamily="34" charset="0"/>
                <a:ea typeface="Arial" pitchFamily="34" charset="-122"/>
                <a:cs typeface="Arial" pitchFamily="34" charset="-120"/>
              </a:rPr>
              <a:t>SIGNPOST</a:t>
            </a:r>
            <a:endParaRPr lang="en-US" sz="900"/>
          </a:p>
        </p:txBody>
      </p:sp>
      <p:sp>
        <p:nvSpPr>
          <p:cNvPr id="74" name="Text 72"/>
          <p:cNvSpPr/>
          <p:nvPr/>
        </p:nvSpPr>
        <p:spPr>
          <a:xfrm>
            <a:off x="7882128" y="5184648"/>
            <a:ext cx="658368" cy="310896"/>
          </a:xfrm>
          <a:prstGeom prst="rect">
            <a:avLst/>
          </a:prstGeom>
          <a:noFill/>
          <a:ln/>
        </p:spPr>
        <p:txBody>
          <a:bodyPr wrap="square" lIns="0" tIns="0" rIns="0" bIns="0" rtlCol="0" anchor="ctr"/>
          <a:lstStyle/>
          <a:p>
            <a:pPr marL="0" indent="0" algn="l">
              <a:buNone/>
            </a:pPr>
            <a:r>
              <a:rPr lang="en-US" sz="740">
                <a:solidFill>
                  <a:srgbClr val="E5E4D7"/>
                </a:solidFill>
                <a:latin typeface="Arial" pitchFamily="34" charset="0"/>
                <a:ea typeface="Arial" pitchFamily="34" charset="-122"/>
                <a:cs typeface="Arial" pitchFamily="34" charset="-120"/>
              </a:rPr>
              <a:t>Visit the hub or scan for more.</a:t>
            </a:r>
            <a:endParaRPr lang="en-US" sz="740"/>
          </a:p>
        </p:txBody>
      </p:sp>
      <p:sp>
        <p:nvSpPr>
          <p:cNvPr id="75" name="Shape 73"/>
          <p:cNvSpPr/>
          <p:nvPr/>
        </p:nvSpPr>
        <p:spPr>
          <a:xfrm>
            <a:off x="6757416" y="5824728"/>
            <a:ext cx="1682496" cy="347472"/>
          </a:xfrm>
          <a:prstGeom prst="roundRect">
            <a:avLst>
              <a:gd name="adj" fmla="val 26316"/>
            </a:avLst>
          </a:prstGeom>
          <a:solidFill>
            <a:srgbClr val="DDAA21"/>
          </a:solidFill>
          <a:ln w="12700">
            <a:solidFill>
              <a:srgbClr val="DDAA21"/>
            </a:solidFill>
            <a:prstDash val="solid"/>
          </a:ln>
        </p:spPr>
        <p:txBody>
          <a:bodyPr/>
          <a:lstStyle/>
          <a:p>
            <a:endParaRPr lang="en-US"/>
          </a:p>
        </p:txBody>
      </p:sp>
      <p:sp>
        <p:nvSpPr>
          <p:cNvPr id="76" name="Text 74"/>
          <p:cNvSpPr/>
          <p:nvPr/>
        </p:nvSpPr>
        <p:spPr>
          <a:xfrm>
            <a:off x="6848856" y="5925312"/>
            <a:ext cx="1499616" cy="100584"/>
          </a:xfrm>
          <a:prstGeom prst="rect">
            <a:avLst/>
          </a:prstGeom>
          <a:noFill/>
          <a:ln/>
        </p:spPr>
        <p:txBody>
          <a:bodyPr wrap="square" lIns="0" tIns="0" rIns="0" bIns="0" rtlCol="0" anchor="ctr">
            <a:noAutofit/>
          </a:bodyPr>
          <a:lstStyle/>
          <a:p>
            <a:pPr marL="0" indent="0" algn="ctr">
              <a:buNone/>
            </a:pPr>
            <a:r>
              <a:rPr lang="en-US" sz="1000" b="1">
                <a:solidFill>
                  <a:srgbClr val="14291D"/>
                </a:solidFill>
                <a:latin typeface="Arial" pitchFamily="34" charset="0"/>
                <a:ea typeface="Arial" pitchFamily="34" charset="-122"/>
                <a:cs typeface="Arial" pitchFamily="34" charset="-120"/>
              </a:rPr>
              <a:t>FRI: MAIN CAR PARK  |  SUN: FINISH AREA</a:t>
            </a:r>
            <a:endParaRPr lang="en-US" sz="1000"/>
          </a:p>
        </p:txBody>
      </p:sp>
      <p:sp>
        <p:nvSpPr>
          <p:cNvPr id="77" name="Slide Number Placeholder 0"/>
          <p:cNvSpPr>
            <a:spLocks noGrp="1"/>
          </p:cNvSpPr>
          <p:nvPr>
            <p:ph type="sldNum" sz="quarter" idx="4294967295"/>
          </p:nvPr>
        </p:nvSpPr>
        <p:spPr>
          <a:xfrm>
            <a:off x="8851392" y="6510528"/>
            <a:ext cx="800000" cy="300000"/>
          </a:xfrm>
          <a:prstGeom prst="rect">
            <a:avLst/>
          </a:prstGeom>
          <a:extLst>
            <a:ext uri="{C572A759-6A51-4108-AA02-DFA0A04FC94B}">
              <ma14:wrappingTextBoxFlag xmlns="" xmlns:ma14="http://schemas.microsoft.com/office/mac/drawingml/2011/main" val="0"/>
            </a:ext>
          </a:extLst>
        </p:spPr>
        <p:txBody>
          <a:bodyPr/>
          <a:lstStyle>
            <a:lvl1pPr marL="0" algn="l" defTabSz="914400" rtl="0" eaLnBrk="1" latinLnBrk="0" hangingPunct="1">
              <a:defRPr sz="800" kern="1200">
                <a:solidFill>
                  <a:srgbClr val="6D725F"/>
                </a:solidFill>
                <a:latin typeface="Arial"/>
                <a:ea typeface="Arial"/>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F7021451-1387-4CA6-816F-3879F97B5CBC}" type="slidenum">
              <a:rPr lang="en-US" smtClean="0"/>
              <a:pPr algn="l"/>
              <a:t>77</a:t>
            </a:fld>
            <a:endParaRPr lang="en-US"/>
          </a:p>
        </p:txBody>
      </p:sp>
      <p:sp>
        <p:nvSpPr>
          <p:cNvPr id="79" name="Title 2">
            <a:extLst>
              <a:ext uri="{FF2B5EF4-FFF2-40B4-BE49-F238E27FC236}">
                <a16:creationId xmlns:a16="http://schemas.microsoft.com/office/drawing/2014/main" id="{243391FA-4382-6E58-90AA-DC4F2F4E1D46}"/>
              </a:ext>
            </a:extLst>
          </p:cNvPr>
          <p:cNvSpPr txBox="1">
            <a:spLocks/>
          </p:cNvSpPr>
          <p:nvPr/>
        </p:nvSpPr>
        <p:spPr>
          <a:xfrm>
            <a:off x="224307" y="162737"/>
            <a:ext cx="2814315" cy="313932"/>
          </a:xfrm>
          <a:prstGeom prst="rect">
            <a:avLst/>
          </a:prstGeom>
          <a:solidFill>
            <a:srgbClr val="000000"/>
          </a:solidFill>
        </p:spPr>
        <p:txBody>
          <a:bodyPr wrap="square" lIns="72000" rIns="72000" anchor="b">
            <a:spAutoFit/>
          </a:bodyPr>
          <a:lstStyle>
            <a:lvl1pPr algn="l" defTabSz="914400" rtl="0" eaLnBrk="1" latinLnBrk="0" hangingPunct="1">
              <a:lnSpc>
                <a:spcPct val="90000"/>
              </a:lnSpc>
              <a:spcBef>
                <a:spcPct val="0"/>
              </a:spcBef>
              <a:buNone/>
              <a:defRPr sz="1600" b="0" i="0" kern="1200" cap="all" baseline="0">
                <a:solidFill>
                  <a:schemeClr val="bg1"/>
                </a:solidFill>
                <a:latin typeface="Arial Narrow" panose="020B060602020203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solidFill>
                  <a:sysClr val="window" lastClr="FFFFFF"/>
                </a:solidFill>
              </a:rPr>
              <a:t>TT27 – Team managers brief </a:t>
            </a:r>
            <a:endParaRPr kumimoji="0" lang="en-GB" sz="1600" b="0" i="0" u="none" strike="noStrike" kern="1200" cap="all" spc="0" normalizeH="0" baseline="0" noProof="0">
              <a:ln>
                <a:noFill/>
              </a:ln>
              <a:solidFill>
                <a:sysClr val="window" lastClr="FFFFFF"/>
              </a:solidFill>
              <a:effectLst/>
              <a:uLnTx/>
              <a:uFillTx/>
              <a:latin typeface="Arial Narrow" panose="020B0606020202030204" pitchFamily="34" charset="0"/>
              <a:ea typeface="+mj-ea"/>
              <a:cs typeface="+mj-cs"/>
            </a:endParaRPr>
          </a:p>
        </p:txBody>
      </p:sp>
      <p:sp>
        <p:nvSpPr>
          <p:cNvPr id="81" name="Text Placeholder 3">
            <a:extLst>
              <a:ext uri="{FF2B5EF4-FFF2-40B4-BE49-F238E27FC236}">
                <a16:creationId xmlns:a16="http://schemas.microsoft.com/office/drawing/2014/main" id="{AD8BA565-6914-3972-4F68-D84684299747}"/>
              </a:ext>
            </a:extLst>
          </p:cNvPr>
          <p:cNvSpPr txBox="1">
            <a:spLocks/>
          </p:cNvSpPr>
          <p:nvPr/>
        </p:nvSpPr>
        <p:spPr>
          <a:xfrm>
            <a:off x="224306" y="476944"/>
            <a:ext cx="2814315" cy="349702"/>
          </a:xfrm>
          <a:prstGeom prst="rect">
            <a:avLst/>
          </a:prstGeom>
          <a:solidFill>
            <a:sysClr val="window" lastClr="FFFFFF"/>
          </a:solidFill>
          <a:ln>
            <a:solidFill>
              <a:srgbClr val="000000"/>
            </a:solidFill>
          </a:ln>
        </p:spPr>
        <p:txBody>
          <a:bodyPr wrap="square" lIns="72000" tIns="36000" rIns="72000" bIns="36000" anchor="ctr" anchorCtr="0">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cap="all" baseline="0">
                <a:solidFill>
                  <a:schemeClr val="tx1"/>
                </a:solidFill>
                <a:latin typeface="Arial Narrow" panose="020B060602020203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Arial Narrow" panose="020B060602020203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Arial Narrow" panose="020B060602020203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Narrow" panose="020B060602020203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000">
                <a:solidFill>
                  <a:srgbClr val="000000"/>
                </a:solidFill>
              </a:rPr>
              <a:t>Attract/engagement</a:t>
            </a:r>
            <a:endParaRPr kumimoji="0" lang="en-GB" sz="2000" b="0" i="0" u="none" strike="noStrike" kern="1200" cap="all" spc="0" normalizeH="0" baseline="0" noProof="0">
              <a:ln>
                <a:noFill/>
              </a:ln>
              <a:solidFill>
                <a:srgbClr val="000000"/>
              </a:solidFill>
              <a:effectLst/>
              <a:uLnTx/>
              <a:uFillTx/>
              <a:latin typeface="Arial Narrow" panose="020B0606020202030204" pitchFamily="34" charset="0"/>
              <a:ea typeface="+mn-ea"/>
              <a:cs typeface="+mn-cs"/>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6C1F55-67C4-4509-AA8F-13CC39ABC4FE}"/>
              </a:ext>
            </a:extLst>
          </p:cNvPr>
          <p:cNvSpPr>
            <a:spLocks noGrp="1"/>
          </p:cNvSpPr>
          <p:nvPr>
            <p:ph idx="1"/>
          </p:nvPr>
        </p:nvSpPr>
        <p:spPr>
          <a:xfrm>
            <a:off x="2563837" y="114941"/>
            <a:ext cx="3996001" cy="881816"/>
          </a:xfrm>
          <a:solidFill>
            <a:schemeClr val="bg1"/>
          </a:solidFill>
          <a:ln>
            <a:solidFill>
              <a:schemeClr val="tx1"/>
            </a:solidFill>
          </a:ln>
        </p:spPr>
        <p:txBody>
          <a:bodyPr anchor="t"/>
          <a:lstStyle/>
          <a:p>
            <a:pPr algn="ctr"/>
            <a:r>
              <a:rPr lang="en-GB" sz="2400" i="1">
                <a:latin typeface="Arial"/>
                <a:cs typeface="Arial"/>
              </a:rPr>
              <a:t>Please share your stories: @armytentors</a:t>
            </a:r>
          </a:p>
        </p:txBody>
      </p:sp>
      <p:sp>
        <p:nvSpPr>
          <p:cNvPr id="3" name="Title 2"/>
          <p:cNvSpPr>
            <a:spLocks noGrp="1"/>
          </p:cNvSpPr>
          <p:nvPr>
            <p:ph type="ctrTitle"/>
          </p:nvPr>
        </p:nvSpPr>
        <p:spPr>
          <a:xfrm>
            <a:off x="255962" y="256333"/>
            <a:ext cx="706457" cy="313932"/>
          </a:xfrm>
        </p:spPr>
        <p:txBody>
          <a:bodyPr/>
          <a:lstStyle/>
          <a:p>
            <a:r>
              <a:rPr lang="en-GB"/>
              <a:t>event</a:t>
            </a:r>
          </a:p>
        </p:txBody>
      </p:sp>
      <p:sp>
        <p:nvSpPr>
          <p:cNvPr id="11" name="Text Placeholder 10">
            <a:extLst>
              <a:ext uri="{FF2B5EF4-FFF2-40B4-BE49-F238E27FC236}">
                <a16:creationId xmlns:a16="http://schemas.microsoft.com/office/drawing/2014/main" id="{C943A2B1-57C1-4920-9888-DBC437055FDD}"/>
              </a:ext>
            </a:extLst>
          </p:cNvPr>
          <p:cNvSpPr>
            <a:spLocks noGrp="1"/>
          </p:cNvSpPr>
          <p:nvPr>
            <p:ph type="body" sz="quarter" idx="10"/>
          </p:nvPr>
        </p:nvSpPr>
        <p:spPr>
          <a:xfrm>
            <a:off x="255962" y="561128"/>
            <a:ext cx="1934807" cy="405102"/>
          </a:xfrm>
        </p:spPr>
        <p:txBody>
          <a:bodyPr/>
          <a:lstStyle/>
          <a:p>
            <a:r>
              <a:rPr lang="en-GB"/>
              <a:t>SOCIAL MEDIA</a:t>
            </a:r>
          </a:p>
        </p:txBody>
      </p:sp>
      <p:pic>
        <p:nvPicPr>
          <p:cNvPr id="5" name="Picture 4">
            <a:extLst>
              <a:ext uri="{FF2B5EF4-FFF2-40B4-BE49-F238E27FC236}">
                <a16:creationId xmlns:a16="http://schemas.microsoft.com/office/drawing/2014/main" id="{6265EC90-7C29-4BE1-BA25-093723AC9241}"/>
              </a:ext>
            </a:extLst>
          </p:cNvPr>
          <p:cNvPicPr>
            <a:picLocks noChangeAspect="1"/>
          </p:cNvPicPr>
          <p:nvPr/>
        </p:nvPicPr>
        <p:blipFill>
          <a:blip r:embed="rId3"/>
          <a:stretch>
            <a:fillRect/>
          </a:stretch>
        </p:blipFill>
        <p:spPr>
          <a:xfrm>
            <a:off x="7086148" y="121469"/>
            <a:ext cx="1866779" cy="17505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A large group of people sitting on grass watching a kite flying over a field&#10;&#10;AI-generated content may be incorrect.">
            <a:extLst>
              <a:ext uri="{FF2B5EF4-FFF2-40B4-BE49-F238E27FC236}">
                <a16:creationId xmlns:a16="http://schemas.microsoft.com/office/drawing/2014/main" id="{CCDB341B-B39C-065E-3B78-EAB24955E2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017" y="1039289"/>
            <a:ext cx="2778847" cy="2778847"/>
          </a:xfrm>
          <a:prstGeom prst="rect">
            <a:avLst/>
          </a:prstGeom>
        </p:spPr>
      </p:pic>
      <p:pic>
        <p:nvPicPr>
          <p:cNvPr id="10" name="Picture 9" descr="A group of people in a field&#10;&#10;AI-generated content may be incorrect.">
            <a:extLst>
              <a:ext uri="{FF2B5EF4-FFF2-40B4-BE49-F238E27FC236}">
                <a16:creationId xmlns:a16="http://schemas.microsoft.com/office/drawing/2014/main" id="{E7E59E93-B598-A874-EED3-A5840D8FBF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44092" y="4071152"/>
            <a:ext cx="4718512" cy="2652852"/>
          </a:xfrm>
          <a:prstGeom prst="rect">
            <a:avLst/>
          </a:prstGeom>
        </p:spPr>
      </p:pic>
      <p:pic>
        <p:nvPicPr>
          <p:cNvPr id="17" name="Picture 16" descr="A group of people standing in a field with the sun setting behind them&#10;&#10;AI-generated content may be incorrect.">
            <a:extLst>
              <a:ext uri="{FF2B5EF4-FFF2-40B4-BE49-F238E27FC236}">
                <a16:creationId xmlns:a16="http://schemas.microsoft.com/office/drawing/2014/main" id="{A6E19F4A-AF1E-9525-E4B4-1AF2C9715AB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9381" y="3678827"/>
            <a:ext cx="2451386" cy="3064232"/>
          </a:xfrm>
          <a:prstGeom prst="rect">
            <a:avLst/>
          </a:prstGeom>
        </p:spPr>
      </p:pic>
      <p:pic>
        <p:nvPicPr>
          <p:cNvPr id="21" name="Picture 20" descr="A parachutes with a flag in the sky&#10;&#10;AI-generated content may be incorrect.">
            <a:extLst>
              <a:ext uri="{FF2B5EF4-FFF2-40B4-BE49-F238E27FC236}">
                <a16:creationId xmlns:a16="http://schemas.microsoft.com/office/drawing/2014/main" id="{8B675483-7C2B-E3E8-156B-B4FC246406E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14353" y="2256905"/>
            <a:ext cx="1875351" cy="2344189"/>
          </a:xfrm>
          <a:prstGeom prst="rect">
            <a:avLst/>
          </a:prstGeom>
        </p:spPr>
      </p:pic>
      <p:pic>
        <p:nvPicPr>
          <p:cNvPr id="12" name="Picture 11">
            <a:extLst>
              <a:ext uri="{FF2B5EF4-FFF2-40B4-BE49-F238E27FC236}">
                <a16:creationId xmlns:a16="http://schemas.microsoft.com/office/drawing/2014/main" id="{02A45DAA-9E46-4467-9649-ADC16B30CF38}"/>
              </a:ext>
            </a:extLst>
          </p:cNvPr>
          <p:cNvPicPr>
            <a:picLocks noChangeAspect="1"/>
          </p:cNvPicPr>
          <p:nvPr/>
        </p:nvPicPr>
        <p:blipFill>
          <a:blip r:embed="rId8"/>
          <a:stretch>
            <a:fillRect/>
          </a:stretch>
        </p:blipFill>
        <p:spPr>
          <a:xfrm>
            <a:off x="3122432" y="1158516"/>
            <a:ext cx="3320066" cy="2196778"/>
          </a:xfrm>
          <a:prstGeom prst="rect">
            <a:avLst/>
          </a:prstGeom>
          <a:ln>
            <a:solidFill>
              <a:schemeClr val="tx1"/>
            </a:solidFill>
          </a:ln>
        </p:spPr>
      </p:pic>
      <p:pic>
        <p:nvPicPr>
          <p:cNvPr id="15" name="Picture 14" descr="A group of people posing for a photo&#10;&#10;AI-generated content may be incorrect.">
            <a:extLst>
              <a:ext uri="{FF2B5EF4-FFF2-40B4-BE49-F238E27FC236}">
                <a16:creationId xmlns:a16="http://schemas.microsoft.com/office/drawing/2014/main" id="{802B1CCD-2153-9FAF-E449-495527D06B8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57793" y="2356975"/>
            <a:ext cx="3907313" cy="2196778"/>
          </a:xfrm>
          <a:prstGeom prst="rect">
            <a:avLst/>
          </a:prstGeom>
        </p:spPr>
      </p:pic>
      <p:pic>
        <p:nvPicPr>
          <p:cNvPr id="6" name="Picture 5">
            <a:extLst>
              <a:ext uri="{FF2B5EF4-FFF2-40B4-BE49-F238E27FC236}">
                <a16:creationId xmlns:a16="http://schemas.microsoft.com/office/drawing/2014/main" id="{19FEFEF6-BD69-4212-90F4-FDF560D03F8F}"/>
              </a:ext>
            </a:extLst>
          </p:cNvPr>
          <p:cNvPicPr>
            <a:picLocks noChangeAspect="1"/>
          </p:cNvPicPr>
          <p:nvPr/>
        </p:nvPicPr>
        <p:blipFill>
          <a:blip r:embed="rId10"/>
          <a:stretch>
            <a:fillRect/>
          </a:stretch>
        </p:blipFill>
        <p:spPr>
          <a:xfrm>
            <a:off x="5774464" y="604070"/>
            <a:ext cx="785374" cy="7853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819770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3C9044-57FE-616C-4D81-40ED3CA2AB8E}"/>
              </a:ext>
            </a:extLst>
          </p:cNvPr>
          <p:cNvSpPr>
            <a:spLocks noGrp="1"/>
          </p:cNvSpPr>
          <p:nvPr>
            <p:ph idx="1"/>
          </p:nvPr>
        </p:nvSpPr>
        <p:spPr/>
        <p:txBody>
          <a:bodyPr/>
          <a:lstStyle/>
          <a:p>
            <a:endParaRPr lang="en-GB"/>
          </a:p>
        </p:txBody>
      </p:sp>
      <p:sp>
        <p:nvSpPr>
          <p:cNvPr id="3" name="Title 2">
            <a:extLst>
              <a:ext uri="{FF2B5EF4-FFF2-40B4-BE49-F238E27FC236}">
                <a16:creationId xmlns:a16="http://schemas.microsoft.com/office/drawing/2014/main" id="{C12F1170-C30C-B5AE-6497-1DBDBA53EBC5}"/>
              </a:ext>
            </a:extLst>
          </p:cNvPr>
          <p:cNvSpPr>
            <a:spLocks noGrp="1"/>
          </p:cNvSpPr>
          <p:nvPr>
            <p:ph type="ctrTitle"/>
          </p:nvPr>
        </p:nvSpPr>
        <p:spPr>
          <a:xfrm>
            <a:off x="576000" y="256333"/>
            <a:ext cx="1423770" cy="313932"/>
          </a:xfrm>
        </p:spPr>
        <p:txBody>
          <a:bodyPr/>
          <a:lstStyle/>
          <a:p>
            <a:r>
              <a:rPr lang="en-GB">
                <a:latin typeface="Aptos" panose="020B0004020202020204" pitchFamily="34" charset="0"/>
              </a:rPr>
              <a:t>conclusion</a:t>
            </a:r>
            <a:endParaRPr lang="en-GB"/>
          </a:p>
        </p:txBody>
      </p:sp>
      <p:sp>
        <p:nvSpPr>
          <p:cNvPr id="4" name="Text Placeholder 3">
            <a:extLst>
              <a:ext uri="{FF2B5EF4-FFF2-40B4-BE49-F238E27FC236}">
                <a16:creationId xmlns:a16="http://schemas.microsoft.com/office/drawing/2014/main" id="{B8AD420F-58BD-845A-238E-BE0422CADEB4}"/>
              </a:ext>
            </a:extLst>
          </p:cNvPr>
          <p:cNvSpPr>
            <a:spLocks noGrp="1"/>
          </p:cNvSpPr>
          <p:nvPr>
            <p:ph type="body" sz="quarter" idx="10"/>
          </p:nvPr>
        </p:nvSpPr>
        <p:spPr>
          <a:xfrm>
            <a:off x="576000" y="561128"/>
            <a:ext cx="679207" cy="405102"/>
          </a:xfrm>
        </p:spPr>
        <p:txBody>
          <a:bodyPr/>
          <a:lstStyle/>
          <a:p>
            <a:r>
              <a:rPr lang="en-GB"/>
              <a:t>Q&amp;A</a:t>
            </a:r>
          </a:p>
        </p:txBody>
      </p:sp>
      <p:sp>
        <p:nvSpPr>
          <p:cNvPr id="7" name="TextBox 6">
            <a:extLst>
              <a:ext uri="{FF2B5EF4-FFF2-40B4-BE49-F238E27FC236}">
                <a16:creationId xmlns:a16="http://schemas.microsoft.com/office/drawing/2014/main" id="{73C42DB3-945E-D83B-243A-AC8B18D3C317}"/>
              </a:ext>
            </a:extLst>
          </p:cNvPr>
          <p:cNvSpPr txBox="1"/>
          <p:nvPr/>
        </p:nvSpPr>
        <p:spPr>
          <a:xfrm>
            <a:off x="3437453" y="4248003"/>
            <a:ext cx="2185964" cy="584775"/>
          </a:xfrm>
          <a:prstGeom prst="rect">
            <a:avLst/>
          </a:prstGeom>
          <a:noFill/>
        </p:spPr>
        <p:txBody>
          <a:bodyPr wrap="square" rtlCol="0">
            <a:spAutoFit/>
          </a:bodyPr>
          <a:lstStyle/>
          <a:p>
            <a:pPr algn="ctr"/>
            <a:r>
              <a:rPr lang="en-GB" sz="3200"/>
              <a:t>1472286</a:t>
            </a:r>
          </a:p>
        </p:txBody>
      </p:sp>
      <p:pic>
        <p:nvPicPr>
          <p:cNvPr id="9" name="Picture 8">
            <a:extLst>
              <a:ext uri="{FF2B5EF4-FFF2-40B4-BE49-F238E27FC236}">
                <a16:creationId xmlns:a16="http://schemas.microsoft.com/office/drawing/2014/main" id="{6D4AF36F-AE22-D61F-BCA4-9A9D81810A64}"/>
              </a:ext>
            </a:extLst>
          </p:cNvPr>
          <p:cNvPicPr>
            <a:picLocks noChangeAspect="1"/>
          </p:cNvPicPr>
          <p:nvPr/>
        </p:nvPicPr>
        <p:blipFill>
          <a:blip r:embed="rId2"/>
          <a:stretch>
            <a:fillRect/>
          </a:stretch>
        </p:blipFill>
        <p:spPr>
          <a:xfrm>
            <a:off x="3479018" y="2011133"/>
            <a:ext cx="2185964" cy="2185964"/>
          </a:xfrm>
          <a:prstGeom prst="rect">
            <a:avLst/>
          </a:prstGeom>
        </p:spPr>
      </p:pic>
    </p:spTree>
    <p:extLst>
      <p:ext uri="{BB962C8B-B14F-4D97-AF65-F5344CB8AC3E}">
        <p14:creationId xmlns:p14="http://schemas.microsoft.com/office/powerpoint/2010/main" val="336155057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3C9044-57FE-616C-4D81-40ED3CA2AB8E}"/>
              </a:ext>
            </a:extLst>
          </p:cNvPr>
          <p:cNvSpPr>
            <a:spLocks noGrp="1"/>
          </p:cNvSpPr>
          <p:nvPr>
            <p:ph idx="1"/>
          </p:nvPr>
        </p:nvSpPr>
        <p:spPr>
          <a:xfrm>
            <a:off x="575999" y="1224000"/>
            <a:ext cx="7920000" cy="5172592"/>
          </a:xfrm>
        </p:spPr>
        <p:txBody>
          <a:bodyPr lIns="91440" tIns="45720" rIns="91440" bIns="45720" anchor="t"/>
          <a:lstStyle/>
          <a:p>
            <a:pPr lvl="1" algn="ctr"/>
            <a:r>
              <a:rPr lang="en-GB" sz="2400">
                <a:latin typeface="Arial"/>
                <a:cs typeface="Arial"/>
              </a:rPr>
              <a:t>Col Bird</a:t>
            </a:r>
            <a:endParaRPr lang="en-GB" sz="2400"/>
          </a:p>
        </p:txBody>
      </p:sp>
      <p:sp>
        <p:nvSpPr>
          <p:cNvPr id="3" name="Title 2">
            <a:extLst>
              <a:ext uri="{FF2B5EF4-FFF2-40B4-BE49-F238E27FC236}">
                <a16:creationId xmlns:a16="http://schemas.microsoft.com/office/drawing/2014/main" id="{C12F1170-C30C-B5AE-6497-1DBDBA53EBC5}"/>
              </a:ext>
            </a:extLst>
          </p:cNvPr>
          <p:cNvSpPr>
            <a:spLocks noGrp="1"/>
          </p:cNvSpPr>
          <p:nvPr>
            <p:ph type="ctrTitle"/>
          </p:nvPr>
        </p:nvSpPr>
        <p:spPr>
          <a:xfrm>
            <a:off x="576000" y="256333"/>
            <a:ext cx="1423770" cy="313932"/>
          </a:xfrm>
        </p:spPr>
        <p:txBody>
          <a:bodyPr/>
          <a:lstStyle/>
          <a:p>
            <a:r>
              <a:rPr lang="en-GB">
                <a:latin typeface="Aptos" panose="020B0004020202020204" pitchFamily="34" charset="0"/>
              </a:rPr>
              <a:t>conclusion</a:t>
            </a:r>
            <a:endParaRPr lang="en-GB"/>
          </a:p>
        </p:txBody>
      </p:sp>
      <p:sp>
        <p:nvSpPr>
          <p:cNvPr id="4" name="Text Placeholder 3">
            <a:extLst>
              <a:ext uri="{FF2B5EF4-FFF2-40B4-BE49-F238E27FC236}">
                <a16:creationId xmlns:a16="http://schemas.microsoft.com/office/drawing/2014/main" id="{B8AD420F-58BD-845A-238E-BE0422CADEB4}"/>
              </a:ext>
            </a:extLst>
          </p:cNvPr>
          <p:cNvSpPr>
            <a:spLocks noGrp="1"/>
          </p:cNvSpPr>
          <p:nvPr>
            <p:ph type="body" sz="quarter" idx="10"/>
          </p:nvPr>
        </p:nvSpPr>
        <p:spPr>
          <a:xfrm>
            <a:off x="576000" y="561128"/>
            <a:ext cx="1003013" cy="405102"/>
          </a:xfrm>
        </p:spPr>
        <p:txBody>
          <a:bodyPr/>
          <a:lstStyle/>
          <a:p>
            <a:r>
              <a:rPr lang="en-GB"/>
              <a:t>close</a:t>
            </a:r>
          </a:p>
        </p:txBody>
      </p:sp>
      <p:pic>
        <p:nvPicPr>
          <p:cNvPr id="1028" name="Picture 4" descr="Ten Tors">
            <a:extLst>
              <a:ext uri="{FF2B5EF4-FFF2-40B4-BE49-F238E27FC236}">
                <a16:creationId xmlns:a16="http://schemas.microsoft.com/office/drawing/2014/main" id="{31F2D6B0-4798-9BB6-D5F9-33B0A93148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2476796"/>
            <a:ext cx="5905500"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9823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D26BAEF-A2BD-8C8C-7498-959B8F841F3B}"/>
              </a:ext>
            </a:extLst>
          </p:cNvPr>
          <p:cNvSpPr>
            <a:spLocks noGrp="1"/>
          </p:cNvSpPr>
          <p:nvPr>
            <p:ph idx="1"/>
          </p:nvPr>
        </p:nvSpPr>
        <p:spPr>
          <a:xfrm>
            <a:off x="575999" y="1224000"/>
            <a:ext cx="7920000" cy="5386804"/>
          </a:xfrm>
        </p:spPr>
        <p:txBody>
          <a:bodyPr lIns="91440" tIns="45720" rIns="91440" bIns="45720" anchor="t">
            <a:normAutofit fontScale="92500" lnSpcReduction="10000"/>
          </a:bodyPr>
          <a:lstStyle/>
          <a:p>
            <a:r>
              <a:rPr lang="en-GB" sz="1900" b="1">
                <a:latin typeface="Arial"/>
                <a:cs typeface="Arial"/>
              </a:rPr>
              <a:t>Withdrawals: formerly Dropout or </a:t>
            </a:r>
            <a:r>
              <a:rPr lang="en-GB" sz="1900" b="1" err="1">
                <a:latin typeface="Arial"/>
                <a:cs typeface="Arial"/>
              </a:rPr>
              <a:t>Crashout</a:t>
            </a:r>
          </a:p>
          <a:p>
            <a:pPr marL="285750" indent="-285750">
              <a:buFont typeface="Arial" panose="020B0604020202020204" pitchFamily="34" charset="0"/>
              <a:buChar char="•"/>
            </a:pPr>
            <a:r>
              <a:rPr lang="en-GB" sz="1900" b="1">
                <a:latin typeface="Arial"/>
                <a:cs typeface="Arial"/>
              </a:rPr>
              <a:t>Individual Voluntary Withdrawal (VW): </a:t>
            </a:r>
            <a:r>
              <a:rPr lang="en-GB" sz="1900">
                <a:latin typeface="Arial"/>
                <a:cs typeface="Arial"/>
              </a:rPr>
              <a:t>Individual Team Member chooses to withdraw at a SC.</a:t>
            </a:r>
          </a:p>
          <a:p>
            <a:pPr marL="285750" indent="-285750">
              <a:buFont typeface="Arial" panose="020B0604020202020204" pitchFamily="34" charset="0"/>
              <a:buChar char="•"/>
            </a:pPr>
            <a:r>
              <a:rPr lang="en-GB" sz="1900" b="1">
                <a:latin typeface="Arial"/>
                <a:cs typeface="Arial"/>
              </a:rPr>
              <a:t>Individual Directed Withdrawal (DW)</a:t>
            </a:r>
            <a:r>
              <a:rPr lang="en-GB" sz="1900">
                <a:latin typeface="Arial"/>
                <a:cs typeface="Arial"/>
              </a:rPr>
              <a:t>: Individual Team Member told they must withdraw by an enabler. Examples:</a:t>
            </a:r>
          </a:p>
          <a:p>
            <a:pPr marL="742950" lvl="1" indent="-285750">
              <a:buFont typeface="Arial" panose="020B0604020202020204" pitchFamily="34" charset="0"/>
              <a:buChar char="•"/>
            </a:pPr>
            <a:r>
              <a:rPr lang="en-GB" sz="1900">
                <a:latin typeface="Arial"/>
                <a:cs typeface="Arial"/>
              </a:rPr>
              <a:t>Medical opinion is that they cannot safely complete the challenge.</a:t>
            </a:r>
          </a:p>
          <a:p>
            <a:pPr marL="742950" lvl="1" indent="-285750">
              <a:buFont typeface="Arial" panose="020B0604020202020204" pitchFamily="34" charset="0"/>
              <a:buChar char="•"/>
            </a:pPr>
            <a:r>
              <a:rPr lang="en-GB" sz="1900">
                <a:latin typeface="Arial"/>
                <a:cs typeface="Arial"/>
              </a:rPr>
              <a:t>Scrutineer opinion is that their equipment will not allow them to safely complete the challenge.</a:t>
            </a:r>
          </a:p>
          <a:p>
            <a:pPr marL="285750" indent="-285750">
              <a:buFont typeface="Arial" panose="020B0604020202020204" pitchFamily="34" charset="0"/>
              <a:buChar char="•"/>
            </a:pPr>
            <a:r>
              <a:rPr lang="en-GB" sz="1900" b="1">
                <a:latin typeface="Arial"/>
                <a:cs typeface="Arial"/>
              </a:rPr>
              <a:t>Team Directed Withdrawal (TDW)</a:t>
            </a:r>
            <a:r>
              <a:rPr lang="en-GB" sz="1900">
                <a:latin typeface="Arial"/>
                <a:cs typeface="Arial"/>
              </a:rPr>
              <a:t>: Whole team told they must withdraw by an enabler. Examples:</a:t>
            </a:r>
          </a:p>
          <a:p>
            <a:pPr marL="742950" lvl="1" indent="-285750">
              <a:buFont typeface="Arial" panose="020B0604020202020204" pitchFamily="34" charset="0"/>
              <a:buChar char="•"/>
            </a:pPr>
            <a:r>
              <a:rPr lang="en-GB" sz="1900">
                <a:latin typeface="Arial"/>
                <a:cs typeface="Arial"/>
              </a:rPr>
              <a:t>Medical or safety concerns for the whole team</a:t>
            </a:r>
          </a:p>
          <a:p>
            <a:pPr marL="742950" lvl="1" indent="-285750">
              <a:buFont typeface="Arial" panose="020B0604020202020204" pitchFamily="34" charset="0"/>
              <a:buChar char="•"/>
            </a:pPr>
            <a:r>
              <a:rPr lang="en-GB" sz="1900">
                <a:latin typeface="Arial"/>
                <a:cs typeface="Arial"/>
              </a:rPr>
              <a:t>Missed cut-off time</a:t>
            </a:r>
          </a:p>
          <a:p>
            <a:pPr marL="742950" lvl="1" indent="-285750">
              <a:buFont typeface="Arial" panose="020B0604020202020204" pitchFamily="34" charset="0"/>
              <a:buChar char="•"/>
            </a:pPr>
            <a:r>
              <a:rPr lang="en-GB" sz="1900">
                <a:latin typeface="Arial"/>
                <a:cs typeface="Arial"/>
              </a:rPr>
              <a:t>Less than 4 team members remaining due to IVWs or IDWs</a:t>
            </a:r>
          </a:p>
          <a:p>
            <a:pPr marL="285750" indent="-285750">
              <a:buFont typeface="Arial" panose="020B0604020202020204" pitchFamily="34" charset="0"/>
              <a:buChar char="•"/>
            </a:pPr>
            <a:endParaRPr lang="en-GB" sz="1900"/>
          </a:p>
          <a:p>
            <a:r>
              <a:rPr lang="en-GB" sz="1900" b="1">
                <a:latin typeface="Arial"/>
                <a:cs typeface="Arial"/>
              </a:rPr>
              <a:t>Controls:</a:t>
            </a:r>
          </a:p>
          <a:p>
            <a:pPr marL="285750" indent="-285750">
              <a:buFont typeface="Arial" panose="020B0604020202020204" pitchFamily="34" charset="0"/>
              <a:buChar char="•"/>
            </a:pPr>
            <a:r>
              <a:rPr lang="en-GB" sz="1900" b="1">
                <a:latin typeface="Arial"/>
                <a:cs typeface="Arial"/>
              </a:rPr>
              <a:t>Safety Controls (SC)</a:t>
            </a:r>
            <a:r>
              <a:rPr lang="en-GB" sz="1900">
                <a:latin typeface="Arial"/>
                <a:cs typeface="Arial"/>
              </a:rPr>
              <a:t>: no change</a:t>
            </a:r>
          </a:p>
          <a:p>
            <a:pPr marL="285750" indent="-285750">
              <a:buFont typeface="Arial" panose="020B0604020202020204" pitchFamily="34" charset="0"/>
              <a:buChar char="•"/>
            </a:pPr>
            <a:r>
              <a:rPr lang="en-GB" sz="1900" b="1">
                <a:latin typeface="Arial"/>
                <a:cs typeface="Arial"/>
              </a:rPr>
              <a:t>Basic Controls (BC):</a:t>
            </a:r>
            <a:r>
              <a:rPr lang="en-GB" sz="1900">
                <a:latin typeface="Arial"/>
                <a:cs typeface="Arial"/>
              </a:rPr>
              <a:t> formerly known as Check Points </a:t>
            </a:r>
          </a:p>
          <a:p>
            <a:pPr marL="285750" indent="-285750">
              <a:buFont typeface="Arial" panose="020B0604020202020204" pitchFamily="34" charset="0"/>
              <a:buChar char="•"/>
            </a:pPr>
            <a:endParaRPr lang="en-GB" sz="1600"/>
          </a:p>
        </p:txBody>
      </p:sp>
      <p:sp>
        <p:nvSpPr>
          <p:cNvPr id="3" name="Title 2">
            <a:extLst>
              <a:ext uri="{FF2B5EF4-FFF2-40B4-BE49-F238E27FC236}">
                <a16:creationId xmlns:a16="http://schemas.microsoft.com/office/drawing/2014/main" id="{F9C5515E-FCB9-27D1-F46B-35871B3D98EC}"/>
              </a:ext>
            </a:extLst>
          </p:cNvPr>
          <p:cNvSpPr>
            <a:spLocks noGrp="1"/>
          </p:cNvSpPr>
          <p:nvPr>
            <p:ph type="ctrTitle"/>
          </p:nvPr>
        </p:nvSpPr>
        <p:spPr>
          <a:xfrm>
            <a:off x="576001" y="247196"/>
            <a:ext cx="1089575" cy="313932"/>
          </a:xfrm>
        </p:spPr>
        <p:txBody>
          <a:bodyPr/>
          <a:lstStyle/>
          <a:p>
            <a:r>
              <a:rPr lang="en-GB"/>
              <a:t>THE EVENT</a:t>
            </a:r>
          </a:p>
        </p:txBody>
      </p:sp>
      <p:sp>
        <p:nvSpPr>
          <p:cNvPr id="4" name="Text Placeholder 3">
            <a:extLst>
              <a:ext uri="{FF2B5EF4-FFF2-40B4-BE49-F238E27FC236}">
                <a16:creationId xmlns:a16="http://schemas.microsoft.com/office/drawing/2014/main" id="{84D8BE20-EB8F-FBAC-998B-8E1FE02906FA}"/>
              </a:ext>
            </a:extLst>
          </p:cNvPr>
          <p:cNvSpPr>
            <a:spLocks noGrp="1"/>
          </p:cNvSpPr>
          <p:nvPr>
            <p:ph type="body" sz="quarter" idx="10"/>
          </p:nvPr>
        </p:nvSpPr>
        <p:spPr>
          <a:xfrm>
            <a:off x="586286" y="561128"/>
            <a:ext cx="3189958" cy="405102"/>
          </a:xfrm>
        </p:spPr>
        <p:txBody>
          <a:bodyPr/>
          <a:lstStyle/>
          <a:p>
            <a:r>
              <a:rPr lang="en-GB">
                <a:solidFill>
                  <a:srgbClr val="FF0000"/>
                </a:solidFill>
                <a:latin typeface="Arial Narrow"/>
              </a:rPr>
              <a:t>Revised Terminology</a:t>
            </a:r>
          </a:p>
        </p:txBody>
      </p:sp>
    </p:spTree>
    <p:extLst>
      <p:ext uri="{BB962C8B-B14F-4D97-AF65-F5344CB8AC3E}">
        <p14:creationId xmlns:p14="http://schemas.microsoft.com/office/powerpoint/2010/main" val="1361688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theme/theme1.xml><?xml version="1.0" encoding="utf-8"?>
<a:theme xmlns:a="http://schemas.openxmlformats.org/drawingml/2006/main" name="Army Template">
  <a:themeElements>
    <a:clrScheme name="Army Brand">
      <a:dk1>
        <a:srgbClr val="000000"/>
      </a:dk1>
      <a:lt1>
        <a:sysClr val="window" lastClr="FFFFFF"/>
      </a:lt1>
      <a:dk2>
        <a:srgbClr val="4B4F54"/>
      </a:dk2>
      <a:lt2>
        <a:srgbClr val="E7E6E6"/>
      </a:lt2>
      <a:accent1>
        <a:srgbClr val="215732"/>
      </a:accent1>
      <a:accent2>
        <a:srgbClr val="C5B783"/>
      </a:accent2>
      <a:accent3>
        <a:srgbClr val="79863C"/>
      </a:accent3>
      <a:accent4>
        <a:srgbClr val="F6BE00"/>
      </a:accent4>
      <a:accent5>
        <a:srgbClr val="00677F"/>
      </a:accent5>
      <a:accent6>
        <a:srgbClr val="C8102E"/>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myBrand-btb_master3x4 [Read-Only]" id="{BA74CB11-FD52-4CF8-9425-1B7DCD9292D3}" vid="{D9EDC349-9836-4E3D-9CEA-C8E18A33B0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D4A877446AFC44AC1D94A517AD1AB0" ma:contentTypeVersion="4" ma:contentTypeDescription="Create a new document." ma:contentTypeScope="" ma:versionID="82bb101e8d03531ba2f58783d2b9c700">
  <xsd:schema xmlns:xsd="http://www.w3.org/2001/XMLSchema" xmlns:xs="http://www.w3.org/2001/XMLSchema" xmlns:p="http://schemas.microsoft.com/office/2006/metadata/properties" xmlns:ns2="4371a2ed-c15b-4f4d-a42b-9bbe46353aaf" targetNamespace="http://schemas.microsoft.com/office/2006/metadata/properties" ma:root="true" ma:fieldsID="637908b108bb46d39293b184f74e7b40" ns2:_="">
    <xsd:import namespace="4371a2ed-c15b-4f4d-a42b-9bbe46353aaf"/>
    <xsd:element name="properties">
      <xsd:complexType>
        <xsd:sequence>
          <xsd:element name="documentManagement">
            <xsd:complexType>
              <xsd:all>
                <xsd:element ref="ns2:Cat"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71a2ed-c15b-4f4d-a42b-9bbe46353aaf" elementFormDefault="qualified">
    <xsd:import namespace="http://schemas.microsoft.com/office/2006/documentManagement/types"/>
    <xsd:import namespace="http://schemas.microsoft.com/office/infopath/2007/PartnerControls"/>
    <xsd:element name="Cat" ma:index="8" nillable="true" ma:displayName="Cat" ma:internalName="Cat">
      <xsd:simpleType>
        <xsd:restriction base="dms:Text">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documentManagement>
    <Cat xmlns="4371a2ed-c15b-4f4d-a42b-9bbe46353aaf">Team Managers Brief</Cat>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6F0483A-78C9-4B07-AAAA-3EF91549336B}">
  <ds:schemaRefs>
    <ds:schemaRef ds:uri="4371a2ed-c15b-4f4d-a42b-9bbe46353aa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5FEBF6F-C19D-4247-9FC6-B944C5D9A06E}">
  <ds:schemaRefs>
    <ds:schemaRef ds:uri="4371a2ed-c15b-4f4d-a42b-9bbe46353aa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1D99246-A0BE-47EC-B84E-58EA6CCB175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4786</Words>
  <Application>Microsoft Office PowerPoint</Application>
  <PresentationFormat>On-screen Show (4:3)</PresentationFormat>
  <Paragraphs>938</Paragraphs>
  <Slides>81</Slides>
  <Notes>62</Notes>
  <HiddenSlides>1</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81</vt:i4>
      </vt:variant>
    </vt:vector>
  </HeadingPairs>
  <TitlesOfParts>
    <vt:vector size="92" baseType="lpstr">
      <vt:lpstr>Aptos</vt:lpstr>
      <vt:lpstr>Aptos Display</vt:lpstr>
      <vt:lpstr>Arial</vt:lpstr>
      <vt:lpstr>Arial Narrow</vt:lpstr>
      <vt:lpstr>Calibri</vt:lpstr>
      <vt:lpstr>Dreaming Outloud Pro</vt:lpstr>
      <vt:lpstr>Lato</vt:lpstr>
      <vt:lpstr>Lato Black</vt:lpstr>
      <vt:lpstr>Wingdings</vt:lpstr>
      <vt:lpstr>Army Template</vt:lpstr>
      <vt:lpstr>Office Theme</vt:lpstr>
      <vt:lpstr>PowerPoint Presentation</vt:lpstr>
      <vt:lpstr>Team Managers brief</vt:lpstr>
      <vt:lpstr>PowerPoint Presentation</vt:lpstr>
      <vt:lpstr>Opening address</vt:lpstr>
      <vt:lpstr>PowerPoint Presentation</vt:lpstr>
      <vt:lpstr>INTRODUCTION TO TEN TORS</vt:lpstr>
      <vt:lpstr>INTRODUCTION TO TEN TORS</vt:lpstr>
      <vt:lpstr>Introduction to ten tors </vt:lpstr>
      <vt:lpstr>Introduction to ten tors </vt:lpstr>
      <vt:lpstr>Introduction to ten tors </vt:lpstr>
      <vt:lpstr>PowerPoint Presentation</vt:lpstr>
      <vt:lpstr>training</vt:lpstr>
      <vt:lpstr>training</vt:lpstr>
      <vt:lpstr>training</vt:lpstr>
      <vt:lpstr>training</vt:lpstr>
      <vt:lpstr>training</vt:lpstr>
      <vt:lpstr>training</vt:lpstr>
      <vt:lpstr>training</vt:lpstr>
      <vt:lpstr>PowerPoint Presentation</vt:lpstr>
      <vt:lpstr>Agenda     </vt:lpstr>
      <vt:lpstr>INTRODUCTION </vt:lpstr>
      <vt:lpstr>TRACKING </vt:lpstr>
      <vt:lpstr>TRACKING </vt:lpstr>
      <vt:lpstr>BEACON FAMILIARITY </vt:lpstr>
      <vt:lpstr>WEBSITE     </vt:lpstr>
      <vt:lpstr>MANAGEMENT INFORMATION SYSTEM </vt:lpstr>
      <vt:lpstr>MANAGEMENT INFORMATION SYSTEM </vt:lpstr>
      <vt:lpstr>MANAGEMENT INFORMATION SYSTEM </vt:lpstr>
      <vt:lpstr>MIS POINTS OF PRESENCE</vt:lpstr>
      <vt:lpstr>Registration</vt:lpstr>
      <vt:lpstr>Registration</vt:lpstr>
      <vt:lpstr>Registration</vt:lpstr>
      <vt:lpstr>Key DATES  </vt:lpstr>
      <vt:lpstr>PowerPoint Presentation</vt:lpstr>
      <vt:lpstr>Mountain Training Association</vt:lpstr>
      <vt:lpstr>Regional Volunteers</vt:lpstr>
      <vt:lpstr>Walking qualification pathway</vt:lpstr>
      <vt:lpstr>PowerPoint Presentation</vt:lpstr>
      <vt:lpstr>PowerPoint Presentation</vt:lpstr>
      <vt:lpstr>PowerPoint Presentation</vt:lpstr>
      <vt:lpstr>PowerPoint Presentation</vt:lpstr>
      <vt:lpstr>THE EVENT</vt:lpstr>
      <vt:lpstr>THE EVENT</vt:lpstr>
      <vt:lpstr>THE EVENT</vt:lpstr>
      <vt:lpstr>The event</vt:lpstr>
      <vt:lpstr>The event</vt:lpstr>
      <vt:lpstr>The event</vt:lpstr>
      <vt:lpstr>PowerPoint Presentation</vt:lpstr>
      <vt:lpstr>PowerPoint Presentation</vt:lpstr>
      <vt:lpstr>THE EVENT</vt:lpstr>
      <vt:lpstr>THE EVENT</vt:lpstr>
      <vt:lpstr>PowerPoint Presentation</vt:lpstr>
      <vt:lpstr>The event</vt:lpstr>
      <vt:lpstr>The event</vt:lpstr>
      <vt:lpstr>PowerPoint Presentation</vt:lpstr>
      <vt:lpstr>TEN TORS</vt:lpstr>
      <vt:lpstr>TEN TORS</vt:lpstr>
      <vt:lpstr>TEN TORS</vt:lpstr>
      <vt:lpstr>PowerPoint Presentation</vt:lpstr>
      <vt:lpstr>THE EVENT</vt:lpstr>
      <vt:lpstr>THE EVENT</vt:lpstr>
      <vt:lpstr>PowerPoint Presentation</vt:lpstr>
      <vt:lpstr>PowerPoint Presentation</vt:lpstr>
      <vt:lpstr>THE EVENT</vt:lpstr>
      <vt:lpstr>THE event</vt:lpstr>
      <vt:lpstr>TRAFFIC MANAGEMENT</vt:lpstr>
      <vt:lpstr>PowerPoint Presentation</vt:lpstr>
      <vt:lpstr>TRAFFIC MANAGEMENT</vt:lpstr>
      <vt:lpstr>TRAFFIC MANAGEMENT</vt:lpstr>
      <vt:lpstr>TRAFFIC MANAGEMENT</vt:lpstr>
      <vt:lpstr>event</vt:lpstr>
      <vt:lpstr>THE event</vt:lpstr>
      <vt:lpstr>PowerPoint Presentation</vt:lpstr>
      <vt:lpstr>PowerPoint Presentation</vt:lpstr>
      <vt:lpstr>PowerPoint Presentation</vt:lpstr>
      <vt:lpstr>PowerPoint Presentation</vt:lpstr>
      <vt:lpstr>PowerPoint Presentation</vt:lpstr>
      <vt:lpstr>event</vt:lpstr>
      <vt:lpstr>conclusion</vt:lpstr>
      <vt:lpstr>conclusion</vt:lpstr>
      <vt:lpstr>THE EVENT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D'Apice, Crispin C2 (DIO SD Trg-SW Okehampton TSO)</dc:creator>
  <cp:lastModifiedBy>ArmyUser</cp:lastModifiedBy>
  <cp:revision>2</cp:revision>
  <cp:lastPrinted>2022-10-06T11:56:34Z</cp:lastPrinted>
  <dcterms:created xsi:type="dcterms:W3CDTF">2018-10-10T17:32:30Z</dcterms:created>
  <dcterms:modified xsi:type="dcterms:W3CDTF">2026-10-12T14:42:16Z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0x01010059D4A877446AFC44AC1D94A517AD1AB0</vt:lpwstr>
  </property>
  <property fmtid="{D5CDD505-2E9C-101B-9397-08002B2CF9AE}" pid="3" name="_dlc_policyId">
    <vt:lpwstr/>
  </property>
  <property fmtid="{D5CDD505-2E9C-101B-9397-08002B2CF9AE}" pid="4" name="ItemRetentionFormula">
    <vt:lpwstr/>
  </property>
  <property fmtid="{D5CDD505-2E9C-101B-9397-08002B2CF9AE}" pid="5" name="Subject Category">
    <vt:lpwstr/>
  </property>
  <property fmtid="{D5CDD505-2E9C-101B-9397-08002B2CF9AE}" pid="6" name="PublishingRollupImage">
    <vt:lpwstr/>
  </property>
  <property fmtid="{D5CDD505-2E9C-101B-9397-08002B2CF9AE}" pid="7" name="TaxKeyword">
    <vt:lpwstr/>
  </property>
  <property fmtid="{D5CDD505-2E9C-101B-9397-08002B2CF9AE}" pid="8" name="Order">
    <vt:r8>1010000</vt:r8>
  </property>
  <property fmtid="{D5CDD505-2E9C-101B-9397-08002B2CF9AE}" pid="9" name="xd_ProgID">
    <vt:lpwstr/>
  </property>
  <property fmtid="{D5CDD505-2E9C-101B-9397-08002B2CF9AE}" pid="10" name="o6dc34ed226342f4b394e2c12d99157f">
    <vt:lpwstr/>
  </property>
  <property fmtid="{D5CDD505-2E9C-101B-9397-08002B2CF9AE}" pid="11" name="DocumentSetDescription">
    <vt:lpwstr/>
  </property>
  <property fmtid="{D5CDD505-2E9C-101B-9397-08002B2CF9AE}" pid="12" name="n1f450bd0d644ca798bdc94626fdef4f">
    <vt:lpwstr/>
  </property>
  <property fmtid="{D5CDD505-2E9C-101B-9397-08002B2CF9AE}" pid="13" name="TaxKeywordTaxHTField">
    <vt:lpwstr/>
  </property>
  <property fmtid="{D5CDD505-2E9C-101B-9397-08002B2CF9AE}" pid="14" name="ComplianceAssetId">
    <vt:lpwstr/>
  </property>
  <property fmtid="{D5CDD505-2E9C-101B-9397-08002B2CF9AE}" pid="15" name="TemplateUrl">
    <vt:lpwstr/>
  </property>
  <property fmtid="{D5CDD505-2E9C-101B-9397-08002B2CF9AE}" pid="16" name="m79e07ce3690491db9121a08429fad40">
    <vt:lpwstr/>
  </property>
  <property fmtid="{D5CDD505-2E9C-101B-9397-08002B2CF9AE}" pid="17" name="RoutingRuleDescription">
    <vt:lpwstr/>
  </property>
  <property fmtid="{D5CDD505-2E9C-101B-9397-08002B2CF9AE}" pid="18" name="i71a74d1f9984201b479cc08077b6323">
    <vt:lpwstr/>
  </property>
  <property fmtid="{D5CDD505-2E9C-101B-9397-08002B2CF9AE}" pid="19" name="UKProtectiveMarking">
    <vt:lpwstr/>
  </property>
  <property fmtid="{D5CDD505-2E9C-101B-9397-08002B2CF9AE}" pid="20" name="ArticleByLine">
    <vt:lpwstr/>
  </property>
  <property fmtid="{D5CDD505-2E9C-101B-9397-08002B2CF9AE}" pid="21" name="Subject Keywords">
    <vt:lpwstr/>
  </property>
  <property fmtid="{D5CDD505-2E9C-101B-9397-08002B2CF9AE}" pid="22" name="DocumentVersion">
    <vt:lpwstr/>
  </property>
  <property fmtid="{D5CDD505-2E9C-101B-9397-08002B2CF9AE}" pid="23" name="CorporateDefnetContent">
    <vt:lpwstr/>
  </property>
  <property fmtid="{D5CDD505-2E9C-101B-9397-08002B2CF9AE}" pid="24" name="d67af1ddf1dc47979d20c0eae491b81b">
    <vt:lpwstr/>
  </property>
  <property fmtid="{D5CDD505-2E9C-101B-9397-08002B2CF9AE}" pid="25" name="defnetTags">
    <vt:lpwstr/>
  </property>
  <property fmtid="{D5CDD505-2E9C-101B-9397-08002B2CF9AE}" pid="26" name="defnetKeywords">
    <vt:lpwstr/>
  </property>
  <property fmtid="{D5CDD505-2E9C-101B-9397-08002B2CF9AE}" pid="27" name="wic_System_Copyright">
    <vt:lpwstr/>
  </property>
  <property fmtid="{D5CDD505-2E9C-101B-9397-08002B2CF9AE}" pid="28" name="FOIExemption">
    <vt:lpwstr/>
  </property>
  <property fmtid="{D5CDD505-2E9C-101B-9397-08002B2CF9AE}" pid="29" name="TaxCatchAll">
    <vt:lpwstr/>
  </property>
  <property fmtid="{D5CDD505-2E9C-101B-9397-08002B2CF9AE}" pid="30" name="Business Owner">
    <vt:lpwstr/>
  </property>
  <property fmtid="{D5CDD505-2E9C-101B-9397-08002B2CF9AE}" pid="31" name="ha076f4611b140e7b3cb24c4bf4f068b">
    <vt:lpwstr/>
  </property>
  <property fmtid="{D5CDD505-2E9C-101B-9397-08002B2CF9AE}" pid="32" name="fileplanid">
    <vt:lpwstr/>
  </property>
  <property fmtid="{D5CDD505-2E9C-101B-9397-08002B2CF9AE}" pid="33" name="RelatedInformation">
    <vt:lpwstr/>
  </property>
  <property fmtid="{D5CDD505-2E9C-101B-9397-08002B2CF9AE}" pid="34" name="MODDIRestricted">
    <vt:lpwstr>OFFICIAL</vt:lpwstr>
  </property>
  <property fmtid="{D5CDD505-2E9C-101B-9397-08002B2CF9AE}" pid="35" name="MODDIAuthor">
    <vt:lpwstr>CMD AMC</vt:lpwstr>
  </property>
  <property fmtid="{D5CDD505-2E9C-101B-9397-08002B2CF9AE}" pid="36" name="MODDIDocumentPublisher">
    <vt:lpwstr>Army Publications Team</vt:lpwstr>
  </property>
  <property fmtid="{D5CDD505-2E9C-101B-9397-08002B2CF9AE}" pid="37" name="MODDIDocumentType">
    <vt:lpwstr>Other</vt:lpwstr>
  </property>
  <property fmtid="{D5CDD505-2E9C-101B-9397-08002B2CF9AE}" pid="38" name="MODDIStatus">
    <vt:lpwstr>Current</vt:lpwstr>
  </property>
  <property fmtid="{D5CDD505-2E9C-101B-9397-08002B2CF9AE}" pid="39" name="MODDIPublisherEmailAddress">
    <vt:lpwstr>Army Info-IX-IM-Pubs-0Mailbox</vt:lpwstr>
  </property>
  <property fmtid="{D5CDD505-2E9C-101B-9397-08002B2CF9AE}" pid="40" name="MODDISiteInformationTLB">
    <vt:lpwstr>Army</vt:lpwstr>
  </property>
  <property fmtid="{D5CDD505-2E9C-101B-9397-08002B2CF9AE}" pid="41" name="tlbOOB">
    <vt:lpwstr>Army</vt:lpwstr>
  </property>
  <property fmtid="{D5CDD505-2E9C-101B-9397-08002B2CF9AE}" pid="42" name="MSIP_Label_d8a60473-494b-4586-a1bb-b0e663054676_Enabled">
    <vt:lpwstr>true</vt:lpwstr>
  </property>
  <property fmtid="{D5CDD505-2E9C-101B-9397-08002B2CF9AE}" pid="43" name="MSIP_Label_d8a60473-494b-4586-a1bb-b0e663054676_SetDate">
    <vt:lpwstr>2022-10-03T12:59:27Z</vt:lpwstr>
  </property>
  <property fmtid="{D5CDD505-2E9C-101B-9397-08002B2CF9AE}" pid="44" name="MSIP_Label_d8a60473-494b-4586-a1bb-b0e663054676_Method">
    <vt:lpwstr>Privileged</vt:lpwstr>
  </property>
  <property fmtid="{D5CDD505-2E9C-101B-9397-08002B2CF9AE}" pid="45" name="MSIP_Label_d8a60473-494b-4586-a1bb-b0e663054676_Name">
    <vt:lpwstr>MOD-1-O-‘UNMARKED’</vt:lpwstr>
  </property>
  <property fmtid="{D5CDD505-2E9C-101B-9397-08002B2CF9AE}" pid="46" name="MSIP_Label_d8a60473-494b-4586-a1bb-b0e663054676_SiteId">
    <vt:lpwstr>be7760ed-5953-484b-ae95-d0a16dfa09e5</vt:lpwstr>
  </property>
  <property fmtid="{D5CDD505-2E9C-101B-9397-08002B2CF9AE}" pid="47" name="MSIP_Label_d8a60473-494b-4586-a1bb-b0e663054676_ActionId">
    <vt:lpwstr>68197758-027d-4263-9be2-5f3172ac2c90</vt:lpwstr>
  </property>
  <property fmtid="{D5CDD505-2E9C-101B-9397-08002B2CF9AE}" pid="48" name="MSIP_Label_d8a60473-494b-4586-a1bb-b0e663054676_ContentBits">
    <vt:lpwstr>0</vt:lpwstr>
  </property>
  <property fmtid="{D5CDD505-2E9C-101B-9397-08002B2CF9AE}" pid="49" name="_ExtendedDescription">
    <vt:lpwstr/>
  </property>
  <property fmtid="{D5CDD505-2E9C-101B-9397-08002B2CF9AE}" pid="50" name="xd_Signature">
    <vt:lpwstr/>
  </property>
  <property fmtid="{D5CDD505-2E9C-101B-9397-08002B2CF9AE}" pid="51" name="TriggerFlowInfo">
    <vt:lpwstr/>
  </property>
</Properties>
</file>