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686" r:id="rId5"/>
    <p:sldId id="803" r:id="rId6"/>
    <p:sldId id="804" r:id="rId7"/>
    <p:sldId id="805" r:id="rId8"/>
    <p:sldId id="808" r:id="rId9"/>
    <p:sldId id="809" r:id="rId10"/>
    <p:sldId id="814" r:id="rId11"/>
    <p:sldId id="708" r:id="rId12"/>
    <p:sldId id="806" r:id="rId13"/>
    <p:sldId id="807" r:id="rId14"/>
    <p:sldId id="693" r:id="rId15"/>
    <p:sldId id="719" r:id="rId16"/>
  </p:sldIdLst>
  <p:sldSz cx="9144000" cy="6858000" type="screen4x3"/>
  <p:notesSz cx="67691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A99E"/>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0C6A2C-F743-4EF1-B99A-8E42BDD9267B}" v="1" dt="2023-10-05T18:52:39.746"/>
    <p1510:client id="{A3ED67E3-449E-A865-590C-B282BDE563E2}" v="1051" dt="2023-10-05T13:46:23.268"/>
    <p1510:client id="{D5854298-6898-45A6-917C-113F247167D9}" v="543" dt="2023-10-06T10:02:03.6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7.8 Miles</c:v>
                </c:pt>
                <c:pt idx="1">
                  <c:v>8.7 Miles</c:v>
                </c:pt>
                <c:pt idx="2">
                  <c:v>11 Miles</c:v>
                </c:pt>
                <c:pt idx="3">
                  <c:v>15 Miles</c:v>
                </c:pt>
              </c:strCache>
            </c:strRef>
          </c:cat>
          <c:val>
            <c:numRef>
              <c:f>Sheet1!$B$2:$B$5</c:f>
              <c:numCache>
                <c:formatCode>General</c:formatCode>
                <c:ptCount val="4"/>
                <c:pt idx="0">
                  <c:v>112</c:v>
                </c:pt>
                <c:pt idx="1">
                  <c:v>139</c:v>
                </c:pt>
                <c:pt idx="2">
                  <c:v>100</c:v>
                </c:pt>
                <c:pt idx="3">
                  <c:v>58</c:v>
                </c:pt>
              </c:numCache>
            </c:numRef>
          </c:val>
          <c:extLst>
            <c:ext xmlns:c16="http://schemas.microsoft.com/office/drawing/2014/chart" uri="{C3380CC4-5D6E-409C-BE32-E72D297353CC}">
              <c16:uniqueId val="{00000000-8A7B-4E92-A2EE-4658A432EF07}"/>
            </c:ext>
          </c:extLst>
        </c:ser>
        <c:dLbls>
          <c:showLegendKey val="0"/>
          <c:showVal val="0"/>
          <c:showCatName val="0"/>
          <c:showSerName val="0"/>
          <c:showPercent val="0"/>
          <c:showBubbleSize val="0"/>
        </c:dLbls>
        <c:gapWidth val="219"/>
        <c:overlap val="-27"/>
        <c:axId val="523698640"/>
        <c:axId val="523697984"/>
      </c:barChart>
      <c:catAx>
        <c:axId val="523698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3697984"/>
        <c:crosses val="autoZero"/>
        <c:auto val="1"/>
        <c:lblAlgn val="ctr"/>
        <c:lblOffset val="100"/>
        <c:noMultiLvlLbl val="0"/>
      </c:catAx>
      <c:valAx>
        <c:axId val="5236979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236986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702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34257" y="0"/>
            <a:ext cx="2933277" cy="497020"/>
          </a:xfrm>
          <a:prstGeom prst="rect">
            <a:avLst/>
          </a:prstGeom>
        </p:spPr>
        <p:txBody>
          <a:bodyPr vert="horz" lIns="91440" tIns="45720" rIns="91440" bIns="45720" rtlCol="0"/>
          <a:lstStyle>
            <a:lvl1pPr algn="r">
              <a:defRPr sz="1200"/>
            </a:lvl1pPr>
          </a:lstStyle>
          <a:p>
            <a:fld id="{90FD9AD7-AC37-474F-A999-0F5AB9A0158C}" type="datetimeFigureOut">
              <a:rPr lang="en-GB" smtClean="0"/>
              <a:t>13/10/2023</a:t>
            </a:fld>
            <a:endParaRPr lang="en-GB"/>
          </a:p>
        </p:txBody>
      </p:sp>
      <p:sp>
        <p:nvSpPr>
          <p:cNvPr id="4" name="Slide Image Placeholder 3"/>
          <p:cNvSpPr>
            <a:spLocks noGrp="1" noRot="1" noChangeAspect="1"/>
          </p:cNvSpPr>
          <p:nvPr>
            <p:ph type="sldImg" idx="2"/>
          </p:nvPr>
        </p:nvSpPr>
        <p:spPr>
          <a:xfrm>
            <a:off x="1155700" y="1238250"/>
            <a:ext cx="4457700" cy="33432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6910" y="4767262"/>
            <a:ext cx="5415280" cy="39004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33277" cy="497019"/>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34257" y="9408981"/>
            <a:ext cx="2933277" cy="497019"/>
          </a:xfrm>
          <a:prstGeom prst="rect">
            <a:avLst/>
          </a:prstGeom>
        </p:spPr>
        <p:txBody>
          <a:bodyPr vert="horz" lIns="91440" tIns="45720" rIns="91440" bIns="45720" rtlCol="0" anchor="b"/>
          <a:lstStyle>
            <a:lvl1pPr algn="r">
              <a:defRPr sz="1200"/>
            </a:lvl1pPr>
          </a:lstStyle>
          <a:p>
            <a:fld id="{6451FF77-72DB-4123-8B7F-691179C6CDD4}" type="slidenum">
              <a:rPr lang="en-GB" smtClean="0"/>
              <a:t>‹#›</a:t>
            </a:fld>
            <a:endParaRPr lang="en-GB"/>
          </a:p>
        </p:txBody>
      </p:sp>
    </p:spTree>
    <p:extLst>
      <p:ext uri="{BB962C8B-B14F-4D97-AF65-F5344CB8AC3E}">
        <p14:creationId xmlns:p14="http://schemas.microsoft.com/office/powerpoint/2010/main" val="1724934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51FF77-72DB-4123-8B7F-691179C6CDD4}" type="slidenum">
              <a:rPr lang="en-GB" smtClean="0"/>
              <a:t>1</a:t>
            </a:fld>
            <a:endParaRPr lang="en-GB"/>
          </a:p>
        </p:txBody>
      </p:sp>
    </p:spTree>
    <p:extLst>
      <p:ext uri="{BB962C8B-B14F-4D97-AF65-F5344CB8AC3E}">
        <p14:creationId xmlns:p14="http://schemas.microsoft.com/office/powerpoint/2010/main" val="82832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10</a:t>
            </a:fld>
            <a:endParaRPr lang="en-GB"/>
          </a:p>
        </p:txBody>
      </p:sp>
    </p:spTree>
    <p:extLst>
      <p:ext uri="{BB962C8B-B14F-4D97-AF65-F5344CB8AC3E}">
        <p14:creationId xmlns:p14="http://schemas.microsoft.com/office/powerpoint/2010/main" val="2385551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51FF77-72DB-4123-8B7F-691179C6CDD4}" type="slidenum">
              <a:rPr lang="en-GB" smtClean="0"/>
              <a:t>11</a:t>
            </a:fld>
            <a:endParaRPr lang="en-GB"/>
          </a:p>
        </p:txBody>
      </p:sp>
    </p:spTree>
    <p:extLst>
      <p:ext uri="{BB962C8B-B14F-4D97-AF65-F5344CB8AC3E}">
        <p14:creationId xmlns:p14="http://schemas.microsoft.com/office/powerpoint/2010/main" val="2039432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12</a:t>
            </a:fld>
            <a:endParaRPr lang="en-GB"/>
          </a:p>
        </p:txBody>
      </p:sp>
    </p:spTree>
    <p:extLst>
      <p:ext uri="{BB962C8B-B14F-4D97-AF65-F5344CB8AC3E}">
        <p14:creationId xmlns:p14="http://schemas.microsoft.com/office/powerpoint/2010/main" val="2231339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51FF77-72DB-4123-8B7F-691179C6CDD4}" type="slidenum">
              <a:rPr lang="en-GB" smtClean="0"/>
              <a:t>2</a:t>
            </a:fld>
            <a:endParaRPr lang="en-GB"/>
          </a:p>
        </p:txBody>
      </p:sp>
    </p:spTree>
    <p:extLst>
      <p:ext uri="{BB962C8B-B14F-4D97-AF65-F5344CB8AC3E}">
        <p14:creationId xmlns:p14="http://schemas.microsoft.com/office/powerpoint/2010/main" val="970109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3</a:t>
            </a:fld>
            <a:endParaRPr lang="en-GB"/>
          </a:p>
        </p:txBody>
      </p:sp>
    </p:spTree>
    <p:extLst>
      <p:ext uri="{BB962C8B-B14F-4D97-AF65-F5344CB8AC3E}">
        <p14:creationId xmlns:p14="http://schemas.microsoft.com/office/powerpoint/2010/main" val="1195076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18FA4C46-E83D-4E8E-982A-400BE0F5ECFF}"/>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E9E9EB71-4689-4BF1-9916-A068FFE9FF16}"/>
              </a:ext>
            </a:extLst>
          </p:cNvPr>
          <p:cNvSpPr>
            <a:spLocks noGrp="1" noChangeArrowheads="1"/>
          </p:cNvSpPr>
          <p:nvPr>
            <p:ph type="body" idx="1"/>
          </p:nvPr>
        </p:nvSpPr>
        <p:spPr/>
        <p:txBody>
          <a:bodyPr/>
          <a:lstStyle/>
          <a:p>
            <a:pPr>
              <a:defRPr/>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9068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51FF77-72DB-4123-8B7F-691179C6CD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6</a:t>
            </a:fld>
            <a:endParaRPr lang="en-GB"/>
          </a:p>
        </p:txBody>
      </p:sp>
    </p:spTree>
    <p:extLst>
      <p:ext uri="{BB962C8B-B14F-4D97-AF65-F5344CB8AC3E}">
        <p14:creationId xmlns:p14="http://schemas.microsoft.com/office/powerpoint/2010/main" val="2231339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51FF77-72DB-4123-8B7F-691179C6CDD4}" type="slidenum">
              <a:rPr lang="en-GB" smtClean="0"/>
              <a:t>7</a:t>
            </a:fld>
            <a:endParaRPr lang="en-GB"/>
          </a:p>
        </p:txBody>
      </p:sp>
    </p:spTree>
    <p:extLst>
      <p:ext uri="{BB962C8B-B14F-4D97-AF65-F5344CB8AC3E}">
        <p14:creationId xmlns:p14="http://schemas.microsoft.com/office/powerpoint/2010/main" val="1065042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8</a:t>
            </a:fld>
            <a:endParaRPr lang="en-GB"/>
          </a:p>
        </p:txBody>
      </p:sp>
    </p:spTree>
    <p:extLst>
      <p:ext uri="{BB962C8B-B14F-4D97-AF65-F5344CB8AC3E}">
        <p14:creationId xmlns:p14="http://schemas.microsoft.com/office/powerpoint/2010/main" val="2892745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451FF77-72DB-4123-8B7F-691179C6CDD4}" type="slidenum">
              <a:rPr lang="en-GB" smtClean="0"/>
              <a:t>9</a:t>
            </a:fld>
            <a:endParaRPr lang="en-GB"/>
          </a:p>
        </p:txBody>
      </p:sp>
    </p:spTree>
    <p:extLst>
      <p:ext uri="{BB962C8B-B14F-4D97-AF65-F5344CB8AC3E}">
        <p14:creationId xmlns:p14="http://schemas.microsoft.com/office/powerpoint/2010/main" val="289274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content area">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999" y="1224000"/>
            <a:ext cx="7920000" cy="4608094"/>
          </a:xfrm>
          <a:prstGeom prst="rect">
            <a:avLst/>
          </a:prstGeom>
        </p:spPr>
        <p:txBody>
          <a:bodyPr/>
          <a:lstStyle>
            <a:lvl1pPr marL="0" indent="0">
              <a:buClr>
                <a:schemeClr val="accent3"/>
              </a:buClr>
              <a:buFontTx/>
              <a:buNone/>
              <a:defRPr sz="1400">
                <a:latin typeface="Arial" panose="020B0604020202020204" pitchFamily="34" charset="0"/>
                <a:cs typeface="Arial" panose="020B0604020202020204" pitchFamily="34" charset="0"/>
              </a:defRPr>
            </a:lvl1pPr>
            <a:lvl2pPr marL="457200" indent="0">
              <a:buClr>
                <a:schemeClr val="accent3"/>
              </a:buClr>
              <a:buFontTx/>
              <a:buNone/>
              <a:defRPr sz="1400">
                <a:latin typeface="Arial" panose="020B0604020202020204" pitchFamily="34" charset="0"/>
                <a:cs typeface="Arial" panose="020B0604020202020204" pitchFamily="34" charset="0"/>
              </a:defRPr>
            </a:lvl2pPr>
            <a:lvl3pPr marL="914400" indent="0">
              <a:buClr>
                <a:schemeClr val="accent3"/>
              </a:buClr>
              <a:buFontTx/>
              <a:buNone/>
              <a:defRPr sz="1400">
                <a:latin typeface="Arial" panose="020B0604020202020204" pitchFamily="34" charset="0"/>
                <a:cs typeface="Arial" panose="020B0604020202020204" pitchFamily="34" charset="0"/>
              </a:defRPr>
            </a:lvl3pPr>
            <a:lvl4pPr marL="1371600" indent="0">
              <a:buClr>
                <a:schemeClr val="accent3"/>
              </a:buClr>
              <a:buFontTx/>
              <a:buNone/>
              <a:defRPr sz="1400">
                <a:latin typeface="Arial" panose="020B0604020202020204" pitchFamily="34" charset="0"/>
                <a:cs typeface="Arial" panose="020B0604020202020204" pitchFamily="34" charset="0"/>
              </a:defRPr>
            </a:lvl4pPr>
            <a:lvl5pPr marL="1828800" indent="0">
              <a:buClr>
                <a:schemeClr val="accent3"/>
              </a:buClr>
              <a:buFontTx/>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7"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8" name="Text Placeholder 11"/>
          <p:cNvSpPr>
            <a:spLocks noGrp="1"/>
          </p:cNvSpPr>
          <p:nvPr>
            <p:ph type="body" sz="quarter" idx="10"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Tree>
    <p:extLst>
      <p:ext uri="{BB962C8B-B14F-4D97-AF65-F5344CB8AC3E}">
        <p14:creationId xmlns:p14="http://schemas.microsoft.com/office/powerpoint/2010/main" val="322582329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6" name="Text Placeholder 11"/>
          <p:cNvSpPr>
            <a:spLocks noGrp="1"/>
          </p:cNvSpPr>
          <p:nvPr>
            <p:ph type="body" sz="quarter" idx="11"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pic>
        <p:nvPicPr>
          <p:cNvPr id="2" name="Picture 1" descr="Logo, company name&#10;&#10;Description automatically generated">
            <a:extLst>
              <a:ext uri="{FF2B5EF4-FFF2-40B4-BE49-F238E27FC236}">
                <a16:creationId xmlns:a16="http://schemas.microsoft.com/office/drawing/2014/main" id="{A177AA41-CCAF-D367-CE2F-B674EA0236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330217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333375"/>
            <a:ext cx="7740650" cy="733425"/>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17">
            <a:extLst>
              <a:ext uri="{FF2B5EF4-FFF2-40B4-BE49-F238E27FC236}">
                <a16:creationId xmlns:a16="http://schemas.microsoft.com/office/drawing/2014/main" id="{363AB8A3-4018-465E-A085-6E41426048FB}"/>
              </a:ext>
            </a:extLst>
          </p:cNvPr>
          <p:cNvSpPr>
            <a:spLocks noGrp="1" noChangeArrowheads="1"/>
          </p:cNvSpPr>
          <p:nvPr>
            <p:ph type="dt" sz="half" idx="10"/>
          </p:nvPr>
        </p:nvSpPr>
        <p:spPr>
          <a:xfrm>
            <a:off x="1403350" y="115888"/>
            <a:ext cx="7740650" cy="260350"/>
          </a:xfrm>
          <a:prstGeom prst="rect">
            <a:avLst/>
          </a:prstGeom>
        </p:spPr>
        <p:txBody>
          <a:bodyPr/>
          <a:lstStyle>
            <a:lvl1pPr>
              <a:defRPr>
                <a:ea typeface="ＭＳ Ｐゴシック" panose="020B0600070205080204" pitchFamily="34" charset="-128"/>
              </a:defRPr>
            </a:lvl1pPr>
          </a:lstStyle>
          <a:p>
            <a:pPr>
              <a:defRPr/>
            </a:pPr>
            <a:fld id="{B69E761D-F021-4E62-BB9B-E8004F17B3C8}" type="datetime1">
              <a:rPr lang="en-US" altLang="en-US"/>
              <a:pPr>
                <a:defRPr/>
              </a:pPr>
              <a:t>10/13/2023</a:t>
            </a:fld>
            <a:endParaRPr lang="en-GB" altLang="en-US"/>
          </a:p>
        </p:txBody>
      </p:sp>
      <p:pic>
        <p:nvPicPr>
          <p:cNvPr id="5" name="Picture 4" descr="Logo, company name&#10;&#10;Description automatically generated">
            <a:extLst>
              <a:ext uri="{FF2B5EF4-FFF2-40B4-BE49-F238E27FC236}">
                <a16:creationId xmlns:a16="http://schemas.microsoft.com/office/drawing/2014/main" id="{D3FC980E-89B6-859D-D7A6-8B5D897D14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146890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creen">
    <p:spTree>
      <p:nvGrpSpPr>
        <p:cNvPr id="1" name=""/>
        <p:cNvGrpSpPr/>
        <p:nvPr/>
      </p:nvGrpSpPr>
      <p:grpSpPr>
        <a:xfrm>
          <a:off x="0" y="0"/>
          <a:ext cx="0" cy="0"/>
          <a:chOff x="0" y="0"/>
          <a:chExt cx="0" cy="0"/>
        </a:xfrm>
      </p:grpSpPr>
      <p:sp>
        <p:nvSpPr>
          <p:cNvPr id="15" name="Picture Placeholder 14"/>
          <p:cNvSpPr>
            <a:spLocks noGrp="1"/>
          </p:cNvSpPr>
          <p:nvPr>
            <p:ph type="pic" sz="quarter" idx="12"/>
          </p:nvPr>
        </p:nvSpPr>
        <p:spPr>
          <a:xfrm>
            <a:off x="0" y="0"/>
            <a:ext cx="9144000" cy="6858000"/>
          </a:xfrm>
          <a:prstGeom prst="rect">
            <a:avLst/>
          </a:prstGeom>
        </p:spPr>
        <p:txBody>
          <a:bodyPr/>
          <a:lstStyle>
            <a:lvl1pPr marL="0" indent="0" algn="l">
              <a:buNone/>
              <a:defRPr sz="1100">
                <a:latin typeface="Arial" panose="020B0604020202020204" pitchFamily="34" charset="0"/>
                <a:cs typeface="Arial" panose="020B0604020202020204" pitchFamily="34" charset="0"/>
              </a:defRPr>
            </a:lvl1pPr>
          </a:lstStyle>
          <a:p>
            <a:r>
              <a:rPr lang="en-US" dirty="0"/>
              <a:t>Click icon to add picture</a:t>
            </a:r>
            <a:endParaRPr lang="en-GB" dirty="0"/>
          </a:p>
        </p:txBody>
      </p:sp>
      <p:sp>
        <p:nvSpPr>
          <p:cNvPr id="8" name="Text Placeholder 11"/>
          <p:cNvSpPr>
            <a:spLocks noGrp="1"/>
          </p:cNvSpPr>
          <p:nvPr>
            <p:ph type="body" sz="quarter" idx="10" hasCustomPrompt="1"/>
          </p:nvPr>
        </p:nvSpPr>
        <p:spPr>
          <a:xfrm>
            <a:off x="3568698" y="3397421"/>
            <a:ext cx="2050671" cy="2943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ctr">
              <a:buNone/>
              <a:defRPr sz="16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Presenter and date</a:t>
            </a:r>
            <a:endParaRPr lang="en-GB"/>
          </a:p>
        </p:txBody>
      </p:sp>
      <p:sp>
        <p:nvSpPr>
          <p:cNvPr id="13" name="Text Placeholder 12"/>
          <p:cNvSpPr>
            <a:spLocks noGrp="1"/>
          </p:cNvSpPr>
          <p:nvPr>
            <p:ph type="body" sz="quarter" idx="11" hasCustomPrompt="1"/>
          </p:nvPr>
        </p:nvSpPr>
        <p:spPr>
          <a:xfrm>
            <a:off x="3206898" y="2992319"/>
            <a:ext cx="2827615" cy="405102"/>
          </a:xfrm>
          <a:prstGeom prst="rect">
            <a:avLst/>
          </a:prstGeom>
          <a:solidFill>
            <a:schemeClr val="tx1"/>
          </a:solidFill>
          <a:ln>
            <a:solidFill>
              <a:schemeClr val="tx1"/>
            </a:solidFill>
          </a:ln>
        </p:spPr>
        <p:txBody>
          <a:bodyPr wrap="none" lIns="72000" tIns="36000" rIns="72000" bIns="36000" anchor="ctr" anchorCtr="0">
            <a:spAutoFit/>
          </a:bodyPr>
          <a:lstStyle>
            <a:lvl1pPr marL="0" indent="0" algn="ctr">
              <a:buNone/>
              <a:defRPr sz="2400" cap="all" baseline="0">
                <a:solidFill>
                  <a:schemeClr val="bg1"/>
                </a:solidFill>
                <a:latin typeface="Arial Narrow" panose="020B0606020202030204" pitchFamily="34" charset="0"/>
              </a:defRPr>
            </a:lvl1pPr>
          </a:lstStyle>
          <a:p>
            <a:pPr lvl="0"/>
            <a:r>
              <a:rPr lang="en-GB" dirty="0">
                <a:latin typeface="Arial Narrow" panose="020B0606020202030204" pitchFamily="34" charset="0"/>
              </a:rPr>
              <a:t>Presentation title</a:t>
            </a:r>
            <a:endParaRPr lang="en-GB" dirty="0"/>
          </a:p>
        </p:txBody>
      </p:sp>
      <p:sp>
        <p:nvSpPr>
          <p:cNvPr id="9" name="Picture Placeholder 4"/>
          <p:cNvSpPr>
            <a:spLocks noGrp="1"/>
          </p:cNvSpPr>
          <p:nvPr userDrawn="1"/>
        </p:nvSpPr>
        <p:spPr>
          <a:xfrm>
            <a:off x="3618590" y="1622084"/>
            <a:ext cx="1950889" cy="1630800"/>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p>
        </p:txBody>
      </p:sp>
      <p:pic>
        <p:nvPicPr>
          <p:cNvPr id="2" name="Picture 1" descr="Logo, company name&#10;&#10;Description automatically generated">
            <a:extLst>
              <a:ext uri="{FF2B5EF4-FFF2-40B4-BE49-F238E27FC236}">
                <a16:creationId xmlns:a16="http://schemas.microsoft.com/office/drawing/2014/main" id="{60BF86FE-7058-29D3-7D30-9D4853033B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5480" y="1226550"/>
            <a:ext cx="1570453" cy="1572786"/>
          </a:xfrm>
          <a:prstGeom prst="rect">
            <a:avLst/>
          </a:prstGeom>
        </p:spPr>
      </p:pic>
    </p:spTree>
    <p:extLst>
      <p:ext uri="{BB962C8B-B14F-4D97-AF65-F5344CB8AC3E}">
        <p14:creationId xmlns:p14="http://schemas.microsoft.com/office/powerpoint/2010/main" val="2028196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ingle content area">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999" y="1224000"/>
            <a:ext cx="7920000" cy="4608094"/>
          </a:xfrm>
          <a:prstGeom prst="rect">
            <a:avLst/>
          </a:prstGeom>
        </p:spPr>
        <p:txBody>
          <a:bodyPr/>
          <a:lstStyle>
            <a:lvl1pPr marL="0" indent="0">
              <a:buClr>
                <a:schemeClr val="accent3"/>
              </a:buClr>
              <a:buFontTx/>
              <a:buNone/>
              <a:defRPr sz="1400">
                <a:latin typeface="Arial" panose="020B0604020202020204" pitchFamily="34" charset="0"/>
                <a:cs typeface="Arial" panose="020B0604020202020204" pitchFamily="34" charset="0"/>
              </a:defRPr>
            </a:lvl1pPr>
            <a:lvl2pPr marL="457200" indent="0">
              <a:buClr>
                <a:schemeClr val="accent3"/>
              </a:buClr>
              <a:buFontTx/>
              <a:buNone/>
              <a:defRPr sz="1400">
                <a:latin typeface="Arial" panose="020B0604020202020204" pitchFamily="34" charset="0"/>
                <a:cs typeface="Arial" panose="020B0604020202020204" pitchFamily="34" charset="0"/>
              </a:defRPr>
            </a:lvl2pPr>
            <a:lvl3pPr marL="914400" indent="0">
              <a:buClr>
                <a:schemeClr val="accent3"/>
              </a:buClr>
              <a:buFontTx/>
              <a:buNone/>
              <a:defRPr sz="1400">
                <a:latin typeface="Arial" panose="020B0604020202020204" pitchFamily="34" charset="0"/>
                <a:cs typeface="Arial" panose="020B0604020202020204" pitchFamily="34" charset="0"/>
              </a:defRPr>
            </a:lvl3pPr>
            <a:lvl4pPr marL="1371600" indent="0">
              <a:buClr>
                <a:schemeClr val="accent3"/>
              </a:buClr>
              <a:buFontTx/>
              <a:buNone/>
              <a:defRPr sz="1400">
                <a:latin typeface="Arial" panose="020B0604020202020204" pitchFamily="34" charset="0"/>
                <a:cs typeface="Arial" panose="020B0604020202020204" pitchFamily="34" charset="0"/>
              </a:defRPr>
            </a:lvl4pPr>
            <a:lvl5pPr marL="1828800" indent="0">
              <a:buClr>
                <a:schemeClr val="accent3"/>
              </a:buClr>
              <a:buFontTx/>
              <a:buNone/>
              <a:defRPr sz="1400">
                <a:latin typeface="Arial" panose="020B0604020202020204" pitchFamily="34" charset="0"/>
                <a:cs typeface="Arial" panose="020B0604020202020204" pitchFamily="34" charset="0"/>
              </a:defRPr>
            </a:lvl5pPr>
          </a:lstStyle>
          <a:p>
            <a:pPr lvl="0"/>
            <a:r>
              <a:rPr lang="en-US"/>
              <a:t>Edit Master text styles</a:t>
            </a:r>
          </a:p>
        </p:txBody>
      </p:sp>
      <p:sp>
        <p:nvSpPr>
          <p:cNvPr id="7"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8" name="Text Placeholder 11"/>
          <p:cNvSpPr>
            <a:spLocks noGrp="1"/>
          </p:cNvSpPr>
          <p:nvPr>
            <p:ph type="body" sz="quarter" idx="10"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pic>
        <p:nvPicPr>
          <p:cNvPr id="2" name="Picture 1" descr="Logo, company name&#10;&#10;Description automatically generated">
            <a:extLst>
              <a:ext uri="{FF2B5EF4-FFF2-40B4-BE49-F238E27FC236}">
                <a16:creationId xmlns:a16="http://schemas.microsoft.com/office/drawing/2014/main" id="{2DDBB12F-1265-FEFD-ADFD-DE3D3E7C83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32258232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ullet points">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999" y="1224000"/>
            <a:ext cx="7920000" cy="4608094"/>
          </a:xfrm>
          <a:prstGeom prst="rect">
            <a:avLst/>
          </a:prstGeom>
        </p:spPr>
        <p:txBody>
          <a:bodyPr/>
          <a:lstStyle>
            <a:lvl1pPr marL="2857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1pPr>
            <a:lvl2pPr marL="800100" indent="-3429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257300" indent="-3429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573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4pPr>
            <a:lvl5pPr marL="21145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8" name="Text Placeholder 11"/>
          <p:cNvSpPr>
            <a:spLocks noGrp="1"/>
          </p:cNvSpPr>
          <p:nvPr>
            <p:ph type="body" sz="quarter" idx="10"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pic>
        <p:nvPicPr>
          <p:cNvPr id="2" name="Picture 1" descr="Logo, company name&#10;&#10;Description automatically generated">
            <a:extLst>
              <a:ext uri="{FF2B5EF4-FFF2-40B4-BE49-F238E27FC236}">
                <a16:creationId xmlns:a16="http://schemas.microsoft.com/office/drawing/2014/main" id="{4237452E-377F-796E-3317-11971A16D6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330691855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rea and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3" name="Subtitle 2"/>
          <p:cNvSpPr>
            <a:spLocks noGrp="1"/>
          </p:cNvSpPr>
          <p:nvPr>
            <p:ph type="subTitle" idx="1" hasCustomPrompt="1"/>
          </p:nvPr>
        </p:nvSpPr>
        <p:spPr>
          <a:xfrm>
            <a:off x="576000" y="1223999"/>
            <a:ext cx="7920000" cy="1311383"/>
          </a:xfrm>
          <a:prstGeom prst="rect">
            <a:avLst/>
          </a:prstGeom>
        </p:spPr>
        <p:txBody>
          <a:bodyPr/>
          <a:lstStyle>
            <a:lvl1pPr marL="0" indent="0" algn="l">
              <a:buNone/>
              <a:defRPr sz="1400" baseline="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paragraph style</a:t>
            </a:r>
          </a:p>
        </p:txBody>
      </p:sp>
      <p:sp>
        <p:nvSpPr>
          <p:cNvPr id="12" name="Text Placeholder 11"/>
          <p:cNvSpPr>
            <a:spLocks noGrp="1"/>
          </p:cNvSpPr>
          <p:nvPr>
            <p:ph type="body" sz="quarter" idx="10"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
        <p:nvSpPr>
          <p:cNvPr id="5" name="Picture Placeholder 4"/>
          <p:cNvSpPr>
            <a:spLocks noGrp="1"/>
          </p:cNvSpPr>
          <p:nvPr>
            <p:ph type="pic" sz="quarter" idx="16"/>
          </p:nvPr>
        </p:nvSpPr>
        <p:spPr>
          <a:xfrm>
            <a:off x="576000" y="2805113"/>
            <a:ext cx="7920000" cy="2736000"/>
          </a:xfrm>
          <a:prstGeom prst="rect">
            <a:avLst/>
          </a:prstGeom>
        </p:spPr>
        <p:txBody>
          <a:bodyPr/>
          <a:lstStyle>
            <a:lvl1pPr marL="0" indent="0">
              <a:buFontTx/>
              <a:buNone/>
              <a:defRPr sz="1400">
                <a:latin typeface="Arial" panose="020B0604020202020204" pitchFamily="34" charset="0"/>
                <a:cs typeface="Arial" panose="020B0604020202020204" pitchFamily="34" charset="0"/>
              </a:defRPr>
            </a:lvl1pPr>
          </a:lstStyle>
          <a:p>
            <a:r>
              <a:rPr lang="en-US"/>
              <a:t>Click icon to add picture</a:t>
            </a:r>
            <a:endParaRPr lang="en-GB"/>
          </a:p>
        </p:txBody>
      </p:sp>
      <p:pic>
        <p:nvPicPr>
          <p:cNvPr id="4" name="Picture 3" descr="Logo, company name&#10;&#10;Description automatically generated">
            <a:extLst>
              <a:ext uri="{FF2B5EF4-FFF2-40B4-BE49-F238E27FC236}">
                <a16:creationId xmlns:a16="http://schemas.microsoft.com/office/drawing/2014/main" id="{BC5569AB-020A-EB88-D8BF-9CD06A8997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2699453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wo Content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00" y="1224000"/>
            <a:ext cx="3852000" cy="4320000"/>
          </a:xfrm>
          <a:prstGeom prst="rect">
            <a:avLst/>
          </a:prstGeom>
        </p:spPr>
        <p:txBody>
          <a:bodyPr/>
          <a:lstStyle>
            <a:lvl1pPr marL="0" indent="0">
              <a:buFontTx/>
              <a:buNone/>
              <a:defRPr sz="1400">
                <a:latin typeface="Arial" panose="020B0604020202020204" pitchFamily="34" charset="0"/>
                <a:cs typeface="Arial" panose="020B0604020202020204" pitchFamily="34" charset="0"/>
              </a:defRPr>
            </a:lvl1pPr>
            <a:lvl2pPr marL="7429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200150" indent="-28575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57350" indent="-285750">
              <a:buFont typeface="Wingdings" panose="05000000000000000000" pitchFamily="2" charset="2"/>
              <a:buChar char="§"/>
              <a:defRPr sz="1400">
                <a:latin typeface="Arial" panose="020B0604020202020204" pitchFamily="34" charset="0"/>
                <a:cs typeface="Arial" panose="020B0604020202020204" pitchFamily="34" charset="0"/>
              </a:defRPr>
            </a:lvl4pPr>
            <a:lvl5pPr marL="2114550" indent="-285750">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75280" y="1224000"/>
            <a:ext cx="3852000" cy="4320000"/>
          </a:xfrm>
          <a:prstGeom prst="rect">
            <a:avLst/>
          </a:prstGeom>
        </p:spPr>
        <p:txBody>
          <a:bodyPr/>
          <a:lstStyle>
            <a:lvl1pPr marL="2286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002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4pPr>
            <a:lvl5pPr marL="20574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9" name="Text Placeholder 11"/>
          <p:cNvSpPr>
            <a:spLocks noGrp="1"/>
          </p:cNvSpPr>
          <p:nvPr>
            <p:ph type="body" sz="quarter" idx="13"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pic>
        <p:nvPicPr>
          <p:cNvPr id="2" name="Picture 1" descr="Logo, company name&#10;&#10;Description automatically generated">
            <a:extLst>
              <a:ext uri="{FF2B5EF4-FFF2-40B4-BE49-F238E27FC236}">
                <a16:creationId xmlns:a16="http://schemas.microsoft.com/office/drawing/2014/main" id="{2467E412-E084-D7E6-8CED-2608CA44FC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1425239666"/>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537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hree content columns">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76000" y="1224000"/>
            <a:ext cx="2448000" cy="43200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00200" indent="-228600">
              <a:buFont typeface="Wingdings" panose="05000000000000000000" pitchFamily="2" charset="2"/>
              <a:buChar char="§"/>
              <a:defRPr sz="1400">
                <a:latin typeface="Arial" panose="020B0604020202020204" pitchFamily="34" charset="0"/>
                <a:cs typeface="Arial" panose="020B0604020202020204" pitchFamily="34" charset="0"/>
              </a:defRPr>
            </a:lvl4pPr>
            <a:lvl5pPr marL="2057400" indent="-228600">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3353008" y="1224000"/>
            <a:ext cx="2448000" cy="43200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sp>
        <p:nvSpPr>
          <p:cNvPr id="10"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11" name="Text Placeholder 11"/>
          <p:cNvSpPr>
            <a:spLocks noGrp="1"/>
          </p:cNvSpPr>
          <p:nvPr>
            <p:ph type="body" sz="quarter" idx="13"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
        <p:nvSpPr>
          <p:cNvPr id="14" name="Content Placeholder 13"/>
          <p:cNvSpPr>
            <a:spLocks noGrp="1"/>
          </p:cNvSpPr>
          <p:nvPr>
            <p:ph sz="quarter" idx="14"/>
          </p:nvPr>
        </p:nvSpPr>
        <p:spPr>
          <a:xfrm>
            <a:off x="6084569" y="1223963"/>
            <a:ext cx="2448000" cy="4320000"/>
          </a:xfrm>
          <a:prstGeom prst="rect">
            <a:avLst/>
          </a:prstGeom>
        </p:spPr>
        <p:txBody>
          <a:bodyPr/>
          <a:lstStyle>
            <a:lvl1pPr marL="2286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1pPr>
            <a:lvl2pPr marL="6858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143000" indent="-228600">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p:txBody>
      </p:sp>
      <p:pic>
        <p:nvPicPr>
          <p:cNvPr id="2" name="Picture 1" descr="Logo, company name&#10;&#10;Description automatically generated">
            <a:extLst>
              <a:ext uri="{FF2B5EF4-FFF2-40B4-BE49-F238E27FC236}">
                <a16:creationId xmlns:a16="http://schemas.microsoft.com/office/drawing/2014/main" id="{83C04200-2142-7C97-8E6E-7C22D4A1E0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2117226480"/>
      </p:ext>
    </p:extLst>
  </p:cSld>
  <p:clrMapOvr>
    <a:masterClrMapping/>
  </p:clrMapOvr>
  <p:extLst>
    <p:ext uri="{DCECCB84-F9BA-43D5-87BE-67443E8EF086}">
      <p15:sldGuideLst xmlns:p15="http://schemas.microsoft.com/office/powerpoint/2012/main">
        <p15:guide id="1" pos="537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Full width imag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7" name="Text Placeholder 11"/>
          <p:cNvSpPr>
            <a:spLocks noGrp="1"/>
          </p:cNvSpPr>
          <p:nvPr>
            <p:ph type="body" sz="quarter" idx="13"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
        <p:nvSpPr>
          <p:cNvPr id="9" name="Picture Placeholder 8"/>
          <p:cNvSpPr>
            <a:spLocks noGrp="1"/>
          </p:cNvSpPr>
          <p:nvPr>
            <p:ph type="pic" sz="quarter" idx="14"/>
          </p:nvPr>
        </p:nvSpPr>
        <p:spPr>
          <a:xfrm>
            <a:off x="0" y="1224000"/>
            <a:ext cx="9144000" cy="4320000"/>
          </a:xfrm>
          <a:prstGeom prst="rect">
            <a:avLst/>
          </a:prstGeom>
        </p:spPr>
        <p:txBody>
          <a:bodyPr/>
          <a:lstStyle>
            <a:lvl1pPr marL="0" indent="0">
              <a:buNone/>
              <a:defRPr sz="1400">
                <a:latin typeface="Arial" panose="020B0604020202020204" pitchFamily="34" charset="0"/>
                <a:cs typeface="Arial" panose="020B0604020202020204" pitchFamily="34" charset="0"/>
              </a:defRPr>
            </a:lvl1pPr>
          </a:lstStyle>
          <a:p>
            <a:r>
              <a:rPr lang="en-US"/>
              <a:t>Click icon to add picture</a:t>
            </a:r>
            <a:endParaRPr lang="en-GB"/>
          </a:p>
        </p:txBody>
      </p:sp>
      <p:pic>
        <p:nvPicPr>
          <p:cNvPr id="2" name="Picture 1" descr="Logo, company name&#10;&#10;Description automatically generated">
            <a:extLst>
              <a:ext uri="{FF2B5EF4-FFF2-40B4-BE49-F238E27FC236}">
                <a16:creationId xmlns:a16="http://schemas.microsoft.com/office/drawing/2014/main" id="{9DFE550A-E2CC-E026-D1FC-F37F96E201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252927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ntent rows">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00" y="3420000"/>
            <a:ext cx="7920000" cy="1944000"/>
          </a:xfrm>
          <a:prstGeom prst="rect">
            <a:avLst/>
          </a:prstGeom>
        </p:spPr>
        <p:txBody>
          <a:bodyPr/>
          <a:lstStyle>
            <a:lvl1pPr marL="0" indent="0">
              <a:buFontTx/>
              <a:buNone/>
              <a:defRPr sz="1400">
                <a:latin typeface="Arial" panose="020B0604020202020204" pitchFamily="34" charset="0"/>
                <a:cs typeface="Arial" panose="020B0604020202020204" pitchFamily="34" charset="0"/>
              </a:defRPr>
            </a:lvl1pPr>
            <a:lvl2pPr marL="457200" indent="0">
              <a:buFontTx/>
              <a:buNone/>
              <a:defRPr sz="1400">
                <a:latin typeface="Arial" panose="020B0604020202020204" pitchFamily="34" charset="0"/>
                <a:cs typeface="Arial" panose="020B0604020202020204" pitchFamily="34" charset="0"/>
              </a:defRPr>
            </a:lvl2pPr>
            <a:lvl3pPr marL="914400" indent="0">
              <a:buFontTx/>
              <a:buNone/>
              <a:defRPr sz="1400">
                <a:latin typeface="Arial" panose="020B0604020202020204" pitchFamily="34" charset="0"/>
                <a:cs typeface="Arial" panose="020B0604020202020204" pitchFamily="34" charset="0"/>
              </a:defRPr>
            </a:lvl3pPr>
            <a:lvl4pPr marL="1371600" indent="0">
              <a:buFontTx/>
              <a:buNone/>
              <a:defRPr sz="1400">
                <a:latin typeface="Arial" panose="020B0604020202020204" pitchFamily="34" charset="0"/>
                <a:cs typeface="Arial" panose="020B0604020202020204" pitchFamily="34" charset="0"/>
              </a:defRPr>
            </a:lvl4pPr>
            <a:lvl5pPr marL="1828800" indent="0">
              <a:buFontTx/>
              <a:buNone/>
              <a:defRPr sz="1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576000" y="256333"/>
            <a:ext cx="602263" cy="313932"/>
          </a:xfrm>
          <a:prstGeom prst="rect">
            <a:avLst/>
          </a:prstGeom>
          <a:solidFill>
            <a:schemeClr val="tx1"/>
          </a:solidFill>
        </p:spPr>
        <p:txBody>
          <a:bodyPr wrap="none" lIns="72000" rIns="72000" anchor="b">
            <a:spAutoFit/>
          </a:bodyPr>
          <a:lstStyle>
            <a:lvl1pPr algn="l">
              <a:defRPr sz="1600"/>
            </a:lvl1pPr>
          </a:lstStyle>
          <a:p>
            <a:r>
              <a:rPr lang="en-US"/>
              <a:t>title</a:t>
            </a:r>
          </a:p>
        </p:txBody>
      </p:sp>
      <p:sp>
        <p:nvSpPr>
          <p:cNvPr id="9" name="Text Placeholder 11"/>
          <p:cNvSpPr>
            <a:spLocks noGrp="1"/>
          </p:cNvSpPr>
          <p:nvPr>
            <p:ph type="body" sz="quarter" idx="13" hasCustomPrompt="1"/>
          </p:nvPr>
        </p:nvSpPr>
        <p:spPr>
          <a:xfrm>
            <a:off x="576000" y="561128"/>
            <a:ext cx="1418640" cy="405102"/>
          </a:xfrm>
          <a:prstGeom prst="rect">
            <a:avLst/>
          </a:prstGeom>
          <a:solidFill>
            <a:schemeClr val="bg1"/>
          </a:solidFill>
          <a:ln>
            <a:solidFill>
              <a:schemeClr val="tx1"/>
            </a:solidFill>
          </a:ln>
        </p:spPr>
        <p:txBody>
          <a:bodyPr wrap="none" lIns="72000" tIns="36000" rIns="72000" bIns="36000" anchor="ctr" anchorCtr="0">
            <a:spAutoFit/>
          </a:bodyPr>
          <a:lstStyle>
            <a:lvl1pPr marL="0" indent="0" algn="l">
              <a:buNone/>
              <a:defRPr sz="2400" cap="all" baseline="0">
                <a:latin typeface="Arial Narrow" panose="020B0606020202030204" pitchFamily="34" charset="0"/>
              </a:defRPr>
            </a:lvl1pPr>
            <a:lvl2pPr marL="457200" indent="0" algn="l">
              <a:buNone/>
              <a:defRPr sz="2800">
                <a:latin typeface="Arial Narrow" panose="020B0606020202030204" pitchFamily="34" charset="0"/>
              </a:defRPr>
            </a:lvl2pPr>
            <a:lvl3pPr marL="914400" indent="0" algn="l">
              <a:buNone/>
              <a:defRPr sz="2400">
                <a:latin typeface="Arial Narrow" panose="020B0606020202030204" pitchFamily="34" charset="0"/>
              </a:defRPr>
            </a:lvl3pPr>
            <a:lvl4pPr marL="1371600" indent="0" algn="l">
              <a:buNone/>
              <a:defRPr sz="2000">
                <a:latin typeface="Arial Narrow" panose="020B0606020202030204" pitchFamily="34" charset="0"/>
              </a:defRPr>
            </a:lvl4pPr>
            <a:lvl5pPr marL="1828800" indent="0" algn="l">
              <a:buNone/>
              <a:defRPr sz="2000">
                <a:latin typeface="Arial Narrow" panose="020B0606020202030204" pitchFamily="34" charset="0"/>
              </a:defRPr>
            </a:lvl5pPr>
          </a:lstStyle>
          <a:p>
            <a:pPr lvl="0"/>
            <a:r>
              <a:rPr lang="en-US"/>
              <a:t>Sub title</a:t>
            </a:r>
            <a:endParaRPr lang="en-GB"/>
          </a:p>
        </p:txBody>
      </p:sp>
      <p:sp>
        <p:nvSpPr>
          <p:cNvPr id="13" name="Content Placeholder 12"/>
          <p:cNvSpPr>
            <a:spLocks noGrp="1"/>
          </p:cNvSpPr>
          <p:nvPr>
            <p:ph sz="quarter" idx="16"/>
          </p:nvPr>
        </p:nvSpPr>
        <p:spPr>
          <a:xfrm>
            <a:off x="576000" y="1224000"/>
            <a:ext cx="7920000" cy="1944000"/>
          </a:xfrm>
          <a:prstGeom prst="rect">
            <a:avLst/>
          </a:prstGeom>
        </p:spPr>
        <p:txBody>
          <a:bodyPr/>
          <a:lstStyle>
            <a:lvl1pPr marL="0" indent="0">
              <a:buFontTx/>
              <a:buNone/>
              <a:defRPr sz="1400">
                <a:latin typeface="Arial" panose="020B0604020202020204" pitchFamily="34" charset="0"/>
                <a:cs typeface="Arial" panose="020B0604020202020204" pitchFamily="34" charset="0"/>
              </a:defRPr>
            </a:lvl1pPr>
            <a:lvl2pPr marL="685800" indent="-228600" algn="l">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2pPr>
            <a:lvl3pPr marL="1143000" indent="-228600" algn="l">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3pPr>
            <a:lvl4pPr marL="1600200" indent="-228600" algn="l">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4pPr>
            <a:lvl5pPr marL="2057400" indent="-228600" algn="l">
              <a:buClr>
                <a:schemeClr val="accent3"/>
              </a:buClr>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 name="Picture 1" descr="Logo, company name&#10;&#10;Description automatically generated">
            <a:extLst>
              <a:ext uri="{FF2B5EF4-FFF2-40B4-BE49-F238E27FC236}">
                <a16:creationId xmlns:a16="http://schemas.microsoft.com/office/drawing/2014/main" id="{B68E47AF-9B29-6EDF-5374-4CFE4DB6E9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3124631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C45CDA73-CD68-8E6D-FB2D-B0BD7F44143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478207" y="6192731"/>
            <a:ext cx="596487" cy="597373"/>
          </a:xfrm>
          <a:prstGeom prst="rect">
            <a:avLst/>
          </a:prstGeom>
        </p:spPr>
      </p:pic>
    </p:spTree>
    <p:extLst>
      <p:ext uri="{BB962C8B-B14F-4D97-AF65-F5344CB8AC3E}">
        <p14:creationId xmlns:p14="http://schemas.microsoft.com/office/powerpoint/2010/main" val="116579305"/>
      </p:ext>
    </p:extLst>
  </p:cSld>
  <p:clrMap bg1="lt1" tx1="dk1" bg2="lt2" tx2="dk2" accent1="accent1" accent2="accent2" accent3="accent3" accent4="accent4" accent5="accent5" accent6="accent6" hlink="hlink" folHlink="folHlink"/>
  <p:sldLayoutIdLst>
    <p:sldLayoutId id="2147483681" r:id="rId1"/>
    <p:sldLayoutId id="2147483663" r:id="rId2"/>
    <p:sldLayoutId id="2147483662" r:id="rId3"/>
    <p:sldLayoutId id="2147483669" r:id="rId4"/>
    <p:sldLayoutId id="2147483661" r:id="rId5"/>
    <p:sldLayoutId id="2147483664" r:id="rId6"/>
    <p:sldLayoutId id="2147483665" r:id="rId7"/>
    <p:sldLayoutId id="2147483666" r:id="rId8"/>
    <p:sldLayoutId id="2147483668" r:id="rId9"/>
    <p:sldLayoutId id="2147483667" r:id="rId10"/>
    <p:sldLayoutId id="2147483680" r:id="rId11"/>
  </p:sldLayoutIdLst>
  <p:hf hdr="0" ftr="0" dt="0"/>
  <p:txStyles>
    <p:titleStyle>
      <a:lvl1pPr algn="l" defTabSz="914400" rtl="0" eaLnBrk="1" latinLnBrk="0" hangingPunct="1">
        <a:lnSpc>
          <a:spcPct val="90000"/>
        </a:lnSpc>
        <a:spcBef>
          <a:spcPct val="0"/>
        </a:spcBef>
        <a:buNone/>
        <a:defRPr sz="1600" b="0" i="0" kern="1200" cap="all" baseline="0">
          <a:solidFill>
            <a:schemeClr val="bg1"/>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tentors.org.uk/rules/jcplus-rules#_ftn1"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tentors.org.uk/rules/jcplus-rules#_ftnref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63177" y="3429000"/>
            <a:ext cx="2217641" cy="294302"/>
          </a:xfrm>
        </p:spPr>
        <p:txBody>
          <a:bodyPr/>
          <a:lstStyle/>
          <a:p>
            <a:r>
              <a:rPr lang="en-GB">
                <a:latin typeface="Arial Narrow"/>
              </a:rPr>
              <a:t>Capt Paul  McDOUGALL</a:t>
            </a:r>
            <a:endParaRPr lang="en-GB"/>
          </a:p>
        </p:txBody>
      </p:sp>
      <p:sp>
        <p:nvSpPr>
          <p:cNvPr id="4" name="Text Placeholder 3"/>
          <p:cNvSpPr>
            <a:spLocks noGrp="1"/>
          </p:cNvSpPr>
          <p:nvPr>
            <p:ph type="body" sz="quarter" idx="11"/>
          </p:nvPr>
        </p:nvSpPr>
        <p:spPr>
          <a:xfrm>
            <a:off x="3526048" y="3023898"/>
            <a:ext cx="2091901" cy="405102"/>
          </a:xfrm>
        </p:spPr>
        <p:txBody>
          <a:bodyPr/>
          <a:lstStyle/>
          <a:p>
            <a:r>
              <a:rPr lang="en-GB"/>
              <a:t>THE EVENT - JC</a:t>
            </a:r>
          </a:p>
        </p:txBody>
      </p:sp>
      <p:pic>
        <p:nvPicPr>
          <p:cNvPr id="2" name="Picture 1">
            <a:extLst>
              <a:ext uri="{FF2B5EF4-FFF2-40B4-BE49-F238E27FC236}">
                <a16:creationId xmlns:a16="http://schemas.microsoft.com/office/drawing/2014/main" id="{AA30CC93-2B6E-521E-CFB7-A812747C5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283" y="4128404"/>
            <a:ext cx="3333427" cy="2223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29766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4981667" cy="405102"/>
          </a:xfrm>
        </p:spPr>
        <p:txBody>
          <a:bodyPr/>
          <a:lstStyle/>
          <a:p>
            <a:r>
              <a:rPr lang="en-GB" dirty="0"/>
              <a:t>Jubilee challenge plus controls</a:t>
            </a:r>
          </a:p>
        </p:txBody>
      </p:sp>
      <p:pic>
        <p:nvPicPr>
          <p:cNvPr id="2" name="Picture 1" descr="A map of a race track&#10;&#10;Description automatically generated">
            <a:extLst>
              <a:ext uri="{FF2B5EF4-FFF2-40B4-BE49-F238E27FC236}">
                <a16:creationId xmlns:a16="http://schemas.microsoft.com/office/drawing/2014/main" id="{D7361CE6-A6B3-B5E1-D9CE-6CC1E7D85041}"/>
              </a:ext>
            </a:extLst>
          </p:cNvPr>
          <p:cNvPicPr>
            <a:picLocks noChangeAspect="1"/>
          </p:cNvPicPr>
          <p:nvPr/>
        </p:nvPicPr>
        <p:blipFill>
          <a:blip r:embed="rId3"/>
          <a:stretch>
            <a:fillRect/>
          </a:stretch>
        </p:blipFill>
        <p:spPr>
          <a:xfrm>
            <a:off x="1045029" y="1026736"/>
            <a:ext cx="7053942" cy="4936662"/>
          </a:xfrm>
          <a:prstGeom prst="rect">
            <a:avLst/>
          </a:prstGeom>
        </p:spPr>
      </p:pic>
      <p:sp>
        <p:nvSpPr>
          <p:cNvPr id="6" name="TextBox 5">
            <a:extLst>
              <a:ext uri="{FF2B5EF4-FFF2-40B4-BE49-F238E27FC236}">
                <a16:creationId xmlns:a16="http://schemas.microsoft.com/office/drawing/2014/main" id="{C47E2FAC-C028-3158-5183-718CD68D4494}"/>
              </a:ext>
            </a:extLst>
          </p:cNvPr>
          <p:cNvSpPr txBox="1"/>
          <p:nvPr/>
        </p:nvSpPr>
        <p:spPr>
          <a:xfrm>
            <a:off x="1424354" y="6042529"/>
            <a:ext cx="5512777" cy="646331"/>
          </a:xfrm>
          <a:prstGeom prst="rect">
            <a:avLst/>
          </a:prstGeom>
          <a:noFill/>
        </p:spPr>
        <p:txBody>
          <a:bodyPr wrap="square">
            <a:spAutoFit/>
          </a:bodyPr>
          <a:lstStyle/>
          <a:p>
            <a:pPr marL="342900" indent="-342900">
              <a:buFont typeface="Arial" panose="020B0604020202020204" pitchFamily="34" charset="0"/>
              <a:buChar char="•"/>
            </a:pPr>
            <a:r>
              <a:rPr lang="en-GB" b="1" dirty="0">
                <a:highlight>
                  <a:srgbClr val="FFFF00"/>
                </a:highlight>
                <a:latin typeface="Arial" panose="020B0604020202020204" pitchFamily="34" charset="0"/>
                <a:cs typeface="Arial" panose="020B0604020202020204" pitchFamily="34" charset="0"/>
              </a:rPr>
              <a:t>TMs please stay behind afterwards so we can meet you and answer any specific questions</a:t>
            </a:r>
            <a:r>
              <a:rPr lang="en-GB"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9036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90A603-DED5-45A0-8ED8-9F91358ADD07}"/>
              </a:ext>
            </a:extLst>
          </p:cNvPr>
          <p:cNvSpPr>
            <a:spLocks noGrp="1"/>
          </p:cNvSpPr>
          <p:nvPr>
            <p:ph type="body" sz="quarter" idx="10"/>
          </p:nvPr>
        </p:nvSpPr>
        <p:spPr>
          <a:xfrm>
            <a:off x="2916238" y="103188"/>
            <a:ext cx="2743200" cy="406400"/>
          </a:xfrm>
        </p:spPr>
        <p:txBody>
          <a:bodyPr/>
          <a:lstStyle/>
          <a:p>
            <a:pPr eaLnBrk="1" hangingPunct="1">
              <a:defRPr/>
            </a:pPr>
            <a:r>
              <a:rPr lang="en-GB"/>
              <a:t>KeY EVENT Timings </a:t>
            </a:r>
          </a:p>
        </p:txBody>
      </p:sp>
      <p:sp>
        <p:nvSpPr>
          <p:cNvPr id="23555" name="Slide Number Placeholder 7">
            <a:extLst>
              <a:ext uri="{FF2B5EF4-FFF2-40B4-BE49-F238E27FC236}">
                <a16:creationId xmlns:a16="http://schemas.microsoft.com/office/drawing/2014/main" id="{A240C78B-C259-4A56-8051-26B938747ED5}"/>
              </a:ext>
            </a:extLst>
          </p:cNvPr>
          <p:cNvSpPr>
            <a:spLocks noGrp="1" noChangeArrowheads="1"/>
          </p:cNvSpPr>
          <p:nvPr>
            <p:ph type="sldNum" sz="quarter" idx="18"/>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a:defRPr sz="3200" b="1">
                <a:solidFill>
                  <a:schemeClr val="tx1"/>
                </a:solidFill>
                <a:latin typeface="Arial" panose="020B0604020202020204" pitchFamily="34" charset="0"/>
                <a:ea typeface="MS PGothic" panose="020B0600070205080204" pitchFamily="34" charset="-128"/>
              </a:defRPr>
            </a:lvl1pPr>
            <a:lvl2pPr marL="742950" indent="-285750">
              <a:defRPr sz="3200" b="1">
                <a:solidFill>
                  <a:schemeClr val="tx1"/>
                </a:solidFill>
                <a:latin typeface="Arial" panose="020B0604020202020204" pitchFamily="34" charset="0"/>
                <a:ea typeface="MS PGothic" panose="020B0600070205080204" pitchFamily="34" charset="-128"/>
              </a:defRPr>
            </a:lvl2pPr>
            <a:lvl3pPr marL="1143000" indent="-228600">
              <a:defRPr sz="3200" b="1">
                <a:solidFill>
                  <a:schemeClr val="tx1"/>
                </a:solidFill>
                <a:latin typeface="Arial" panose="020B0604020202020204" pitchFamily="34" charset="0"/>
                <a:ea typeface="MS PGothic" panose="020B0600070205080204" pitchFamily="34" charset="-128"/>
              </a:defRPr>
            </a:lvl3pPr>
            <a:lvl4pPr marL="1600200" indent="-228600">
              <a:defRPr sz="3200" b="1">
                <a:solidFill>
                  <a:schemeClr val="tx1"/>
                </a:solidFill>
                <a:latin typeface="Arial" panose="020B0604020202020204" pitchFamily="34" charset="0"/>
                <a:ea typeface="MS PGothic" panose="020B0600070205080204" pitchFamily="34" charset="-128"/>
              </a:defRPr>
            </a:lvl4pPr>
            <a:lvl5pPr marL="2057400" indent="-228600">
              <a:defRPr sz="3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3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3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3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3200" b="1">
                <a:solidFill>
                  <a:schemeClr val="tx1"/>
                </a:solidFill>
                <a:latin typeface="Arial" panose="020B0604020202020204" pitchFamily="34" charset="0"/>
                <a:ea typeface="MS PGothic" panose="020B0600070205080204" pitchFamily="34" charset="-128"/>
              </a:defRPr>
            </a:lvl9pPr>
          </a:lstStyle>
          <a:p>
            <a:endParaRPr lang="en-GB" altLang="en-US" sz="1000">
              <a:solidFill>
                <a:srgbClr val="A8A99E"/>
              </a:solidFill>
            </a:endParaRPr>
          </a:p>
        </p:txBody>
      </p:sp>
      <p:graphicFrame>
        <p:nvGraphicFramePr>
          <p:cNvPr id="3" name="Table 2">
            <a:extLst>
              <a:ext uri="{FF2B5EF4-FFF2-40B4-BE49-F238E27FC236}">
                <a16:creationId xmlns:a16="http://schemas.microsoft.com/office/drawing/2014/main" id="{3169A70A-4682-4A8E-B4DF-C5E3AF9D60B1}"/>
              </a:ext>
            </a:extLst>
          </p:cNvPr>
          <p:cNvGraphicFramePr>
            <a:graphicFrameLocks noGrp="1"/>
          </p:cNvGraphicFramePr>
          <p:nvPr>
            <p:extLst>
              <p:ext uri="{D42A27DB-BD31-4B8C-83A1-F6EECF244321}">
                <p14:modId xmlns:p14="http://schemas.microsoft.com/office/powerpoint/2010/main" val="1317870317"/>
              </p:ext>
            </p:extLst>
          </p:nvPr>
        </p:nvGraphicFramePr>
        <p:xfrm>
          <a:off x="198119" y="684195"/>
          <a:ext cx="8771709" cy="5880193"/>
        </p:xfrm>
        <a:graphic>
          <a:graphicData uri="http://schemas.openxmlformats.org/drawingml/2006/table">
            <a:tbl>
              <a:tblPr firstRow="1" bandRow="1">
                <a:tableStyleId>{5C22544A-7EE6-4342-B048-85BDC9FD1C3A}</a:tableStyleId>
              </a:tblPr>
              <a:tblGrid>
                <a:gridCol w="2312401">
                  <a:extLst>
                    <a:ext uri="{9D8B030D-6E8A-4147-A177-3AD203B41FA5}">
                      <a16:colId xmlns:a16="http://schemas.microsoft.com/office/drawing/2014/main" val="89413072"/>
                    </a:ext>
                  </a:extLst>
                </a:gridCol>
                <a:gridCol w="2944458">
                  <a:extLst>
                    <a:ext uri="{9D8B030D-6E8A-4147-A177-3AD203B41FA5}">
                      <a16:colId xmlns:a16="http://schemas.microsoft.com/office/drawing/2014/main" val="1903978183"/>
                    </a:ext>
                  </a:extLst>
                </a:gridCol>
                <a:gridCol w="3514850">
                  <a:extLst>
                    <a:ext uri="{9D8B030D-6E8A-4147-A177-3AD203B41FA5}">
                      <a16:colId xmlns:a16="http://schemas.microsoft.com/office/drawing/2014/main" val="2113567376"/>
                    </a:ext>
                  </a:extLst>
                </a:gridCol>
              </a:tblGrid>
              <a:tr h="341011">
                <a:tc>
                  <a:txBody>
                    <a:bodyPr/>
                    <a:lstStyle/>
                    <a:p>
                      <a:r>
                        <a:rPr lang="en-GB" sz="1800">
                          <a:latin typeface="Arial" panose="020B0604020202020204" pitchFamily="34" charset="0"/>
                          <a:cs typeface="Arial" panose="020B0604020202020204" pitchFamily="34" charset="0"/>
                        </a:rPr>
                        <a:t>Date / Time</a:t>
                      </a:r>
                    </a:p>
                  </a:txBody>
                  <a:tcPr marL="91435" marR="91435" marT="45724" marB="45724"/>
                </a:tc>
                <a:tc>
                  <a:txBody>
                    <a:bodyPr/>
                    <a:lstStyle/>
                    <a:p>
                      <a:r>
                        <a:rPr lang="en-GB" sz="1800">
                          <a:latin typeface="Arial" panose="020B0604020202020204" pitchFamily="34" charset="0"/>
                          <a:cs typeface="Arial" panose="020B0604020202020204" pitchFamily="34" charset="0"/>
                        </a:rPr>
                        <a:t>Event</a:t>
                      </a:r>
                    </a:p>
                  </a:txBody>
                  <a:tcPr marL="91435" marR="91435" marT="45724" marB="45724"/>
                </a:tc>
                <a:tc>
                  <a:txBody>
                    <a:bodyPr/>
                    <a:lstStyle/>
                    <a:p>
                      <a:r>
                        <a:rPr lang="en-GB" sz="1800">
                          <a:latin typeface="Arial" panose="020B0604020202020204" pitchFamily="34" charset="0"/>
                          <a:cs typeface="Arial" panose="020B0604020202020204" pitchFamily="34" charset="0"/>
                        </a:rPr>
                        <a:t>Remarks</a:t>
                      </a:r>
                    </a:p>
                  </a:txBody>
                  <a:tcPr marL="91435" marR="91435" marT="45724" marB="45724"/>
                </a:tc>
                <a:extLst>
                  <a:ext uri="{0D108BD9-81ED-4DB2-BD59-A6C34878D82A}">
                    <a16:rowId xmlns:a16="http://schemas.microsoft.com/office/drawing/2014/main" val="521683009"/>
                  </a:ext>
                </a:extLst>
              </a:tr>
              <a:tr h="852516">
                <a:tc>
                  <a:txBody>
                    <a:bodyPr/>
                    <a:lstStyle/>
                    <a:p>
                      <a:r>
                        <a:rPr lang="en-GB" sz="1800" b="1">
                          <a:latin typeface="Arial" panose="020B0604020202020204" pitchFamily="34" charset="0"/>
                          <a:cs typeface="Arial" panose="020B0604020202020204" pitchFamily="34" charset="0"/>
                        </a:rPr>
                        <a:t>D-1 </a:t>
                      </a:r>
                      <a:r>
                        <a:rPr lang="en-GB" sz="1800" b="0">
                          <a:latin typeface="Arial" panose="020B0604020202020204" pitchFamily="34" charset="0"/>
                          <a:cs typeface="Arial" panose="020B0604020202020204" pitchFamily="34" charset="0"/>
                        </a:rPr>
                        <a:t>10th </a:t>
                      </a:r>
                      <a:r>
                        <a:rPr lang="en-GB" sz="1800">
                          <a:latin typeface="Arial" panose="020B0604020202020204" pitchFamily="34" charset="0"/>
                          <a:cs typeface="Arial" panose="020B0604020202020204" pitchFamily="34" charset="0"/>
                        </a:rPr>
                        <a:t>May </a:t>
                      </a:r>
                    </a:p>
                    <a:p>
                      <a:r>
                        <a:rPr lang="en-GB" sz="1800">
                          <a:latin typeface="Arial" panose="020B0604020202020204" pitchFamily="34" charset="0"/>
                          <a:cs typeface="Arial" panose="020B0604020202020204" pitchFamily="34" charset="0"/>
                        </a:rPr>
                        <a:t>0900 -1700 TTC</a:t>
                      </a:r>
                    </a:p>
                    <a:p>
                      <a:r>
                        <a:rPr lang="en-GB" sz="1800">
                          <a:latin typeface="Arial" panose="020B0604020202020204" pitchFamily="34" charset="0"/>
                          <a:cs typeface="Arial" panose="020B0604020202020204" pitchFamily="34" charset="0"/>
                        </a:rPr>
                        <a:t>1100 -1800 JC/JC+</a:t>
                      </a:r>
                    </a:p>
                  </a:txBody>
                  <a:tcPr marL="91435" marR="91435" marT="45724" marB="45724"/>
                </a:tc>
                <a:tc>
                  <a:txBody>
                    <a:bodyPr/>
                    <a:lstStyle/>
                    <a:p>
                      <a:r>
                        <a:rPr lang="en-GB" sz="1800" dirty="0">
                          <a:latin typeface="Arial" panose="020B0604020202020204" pitchFamily="34" charset="0"/>
                          <a:cs typeface="Arial" panose="020B0604020202020204" pitchFamily="34" charset="0"/>
                        </a:rPr>
                        <a:t>Teams register in Sgts’ Mess</a:t>
                      </a:r>
                    </a:p>
                  </a:txBody>
                  <a:tcPr marL="91435" marR="91435" marT="45724" marB="45724"/>
                </a:tc>
                <a:tc>
                  <a:txBody>
                    <a:bodyPr/>
                    <a:lstStyle/>
                    <a:p>
                      <a:r>
                        <a:rPr lang="en-GB" sz="1800" dirty="0">
                          <a:highlight>
                            <a:srgbClr val="FFFF00"/>
                          </a:highlight>
                          <a:latin typeface="Arial" panose="020B0604020202020204" pitchFamily="34" charset="0"/>
                          <a:cs typeface="Arial" panose="020B0604020202020204" pitchFamily="34" charset="0"/>
                        </a:rPr>
                        <a:t>Please refer to camp layout to find it if needed.</a:t>
                      </a:r>
                    </a:p>
                  </a:txBody>
                  <a:tcPr marL="91435" marR="91435" marT="45724" marB="45724"/>
                </a:tc>
                <a:extLst>
                  <a:ext uri="{0D108BD9-81ED-4DB2-BD59-A6C34878D82A}">
                    <a16:rowId xmlns:a16="http://schemas.microsoft.com/office/drawing/2014/main" val="1715557679"/>
                  </a:ext>
                </a:extLst>
              </a:tr>
              <a:tr h="556029">
                <a:tc>
                  <a:txBody>
                    <a:bodyPr/>
                    <a:lstStyle/>
                    <a:p>
                      <a:r>
                        <a:rPr lang="en-GB" sz="1800" b="1">
                          <a:latin typeface="Arial" panose="020B0604020202020204" pitchFamily="34" charset="0"/>
                          <a:cs typeface="Arial" panose="020B0604020202020204" pitchFamily="34" charset="0"/>
                        </a:rPr>
                        <a:t>1030</a:t>
                      </a:r>
                    </a:p>
                  </a:txBody>
                  <a:tcPr marL="91435" marR="91435" marT="45724" marB="45724"/>
                </a:tc>
                <a:tc>
                  <a:txBody>
                    <a:bodyPr/>
                    <a:lstStyle/>
                    <a:p>
                      <a:r>
                        <a:rPr lang="en-GB" sz="1800" b="1">
                          <a:latin typeface="Arial" panose="020B0604020202020204" pitchFamily="34" charset="0"/>
                          <a:cs typeface="Arial" panose="020B0604020202020204" pitchFamily="34" charset="0"/>
                        </a:rPr>
                        <a:t>Engagement activities</a:t>
                      </a:r>
                    </a:p>
                  </a:txBody>
                  <a:tcPr marL="91435" marR="91435" marT="45724" marB="45724"/>
                </a:tc>
                <a:tc>
                  <a:txBody>
                    <a:bodyPr/>
                    <a:lstStyle/>
                    <a:p>
                      <a:r>
                        <a:rPr lang="en-GB" sz="1800" b="1">
                          <a:latin typeface="Arial" panose="020B0604020202020204" pitchFamily="34" charset="0"/>
                          <a:cs typeface="Arial" panose="020B0604020202020204" pitchFamily="34" charset="0"/>
                        </a:rPr>
                        <a:t>Band, climbing wall, etc</a:t>
                      </a:r>
                    </a:p>
                  </a:txBody>
                  <a:tcPr marL="91435" marR="91435" marT="45724" marB="45724"/>
                </a:tc>
                <a:extLst>
                  <a:ext uri="{0D108BD9-81ED-4DB2-BD59-A6C34878D82A}">
                    <a16:rowId xmlns:a16="http://schemas.microsoft.com/office/drawing/2014/main" val="33149084"/>
                  </a:ext>
                </a:extLst>
              </a:tr>
              <a:tr h="596763">
                <a:tc>
                  <a:txBody>
                    <a:bodyPr/>
                    <a:lstStyle/>
                    <a:p>
                      <a:r>
                        <a:rPr lang="en-GB" sz="1800" b="1">
                          <a:latin typeface="Arial" panose="020B0604020202020204" pitchFamily="34" charset="0"/>
                          <a:cs typeface="Arial" panose="020B0604020202020204" pitchFamily="34" charset="0"/>
                        </a:rPr>
                        <a:t>D Day </a:t>
                      </a:r>
                      <a:r>
                        <a:rPr lang="en-GB" sz="1800" b="0">
                          <a:latin typeface="Arial" panose="020B0604020202020204" pitchFamily="34" charset="0"/>
                          <a:cs typeface="Arial" panose="020B0604020202020204" pitchFamily="34" charset="0"/>
                        </a:rPr>
                        <a:t>11th May </a:t>
                      </a:r>
                    </a:p>
                    <a:p>
                      <a:r>
                        <a:rPr lang="en-GB" sz="1800">
                          <a:latin typeface="Arial" panose="020B0604020202020204" pitchFamily="34" charset="0"/>
                          <a:cs typeface="Arial" panose="020B0604020202020204" pitchFamily="34" charset="0"/>
                        </a:rPr>
                        <a:t>0645</a:t>
                      </a:r>
                    </a:p>
                  </a:txBody>
                  <a:tcPr marL="91435" marR="91435" marT="45724" marB="45724"/>
                </a:tc>
                <a:tc>
                  <a:txBody>
                    <a:bodyPr/>
                    <a:lstStyle/>
                    <a:p>
                      <a:r>
                        <a:rPr lang="en-GB" sz="1800" dirty="0">
                          <a:latin typeface="Arial" panose="020B0604020202020204" pitchFamily="34" charset="0"/>
                          <a:cs typeface="Arial" panose="020B0604020202020204" pitchFamily="34" charset="0"/>
                        </a:rPr>
                        <a:t>TTC participants in place</a:t>
                      </a:r>
                    </a:p>
                  </a:txBody>
                  <a:tcPr marL="91435" marR="91435" marT="45724" marB="45724"/>
                </a:tc>
                <a:tc>
                  <a:txBody>
                    <a:bodyPr/>
                    <a:lstStyle/>
                    <a:p>
                      <a:r>
                        <a:rPr lang="en-GB" sz="1800" dirty="0">
                          <a:latin typeface="Arial" panose="020B0604020202020204" pitchFamily="34" charset="0"/>
                          <a:cs typeface="Arial" panose="020B0604020202020204" pitchFamily="34" charset="0"/>
                        </a:rPr>
                        <a:t>Speech, guns, parachutists, etc</a:t>
                      </a:r>
                    </a:p>
                  </a:txBody>
                  <a:tcPr marL="91435" marR="91435" marT="45724" marB="45724"/>
                </a:tc>
                <a:extLst>
                  <a:ext uri="{0D108BD9-81ED-4DB2-BD59-A6C34878D82A}">
                    <a16:rowId xmlns:a16="http://schemas.microsoft.com/office/drawing/2014/main" val="343549619"/>
                  </a:ext>
                </a:extLst>
              </a:tr>
              <a:tr h="341011">
                <a:tc>
                  <a:txBody>
                    <a:bodyPr/>
                    <a:lstStyle/>
                    <a:p>
                      <a:r>
                        <a:rPr lang="en-GB" sz="1800">
                          <a:latin typeface="Arial" panose="020B0604020202020204" pitchFamily="34" charset="0"/>
                          <a:cs typeface="Arial" panose="020B0604020202020204" pitchFamily="34" charset="0"/>
                        </a:rPr>
                        <a:t>0700</a:t>
                      </a:r>
                    </a:p>
                  </a:txBody>
                  <a:tcPr marL="91435" marR="91435" marT="45724" marB="45724"/>
                </a:tc>
                <a:tc>
                  <a:txBody>
                    <a:bodyPr/>
                    <a:lstStyle/>
                    <a:p>
                      <a:r>
                        <a:rPr lang="en-GB" sz="1800">
                          <a:latin typeface="Arial" panose="020B0604020202020204" pitchFamily="34" charset="0"/>
                          <a:cs typeface="Arial" panose="020B0604020202020204" pitchFamily="34" charset="0"/>
                        </a:rPr>
                        <a:t>TTC starts</a:t>
                      </a:r>
                    </a:p>
                  </a:txBody>
                  <a:tcPr marL="91435" marR="91435" marT="45724" marB="45724"/>
                </a:tc>
                <a:tc>
                  <a:txBody>
                    <a:bodyPr/>
                    <a:lstStyle/>
                    <a:p>
                      <a:r>
                        <a:rPr lang="en-GB" sz="1800">
                          <a:highlight>
                            <a:srgbClr val="FFFF00"/>
                          </a:highlight>
                          <a:latin typeface="Arial" panose="020B0604020202020204" pitchFamily="34" charset="0"/>
                          <a:cs typeface="Arial" panose="020B0604020202020204" pitchFamily="34" charset="0"/>
                        </a:rPr>
                        <a:t>No running!!!</a:t>
                      </a:r>
                    </a:p>
                  </a:txBody>
                  <a:tcPr marL="91435" marR="91435" marT="45724" marB="45724"/>
                </a:tc>
                <a:extLst>
                  <a:ext uri="{0D108BD9-81ED-4DB2-BD59-A6C34878D82A}">
                    <a16:rowId xmlns:a16="http://schemas.microsoft.com/office/drawing/2014/main" val="3009148015"/>
                  </a:ext>
                </a:extLst>
              </a:tr>
              <a:tr h="341011">
                <a:tc>
                  <a:txBody>
                    <a:bodyPr/>
                    <a:lstStyle/>
                    <a:p>
                      <a:r>
                        <a:rPr lang="en-GB" sz="1800">
                          <a:latin typeface="Arial" panose="020B0604020202020204" pitchFamily="34" charset="0"/>
                          <a:cs typeface="Arial" panose="020B0604020202020204" pitchFamily="34" charset="0"/>
                        </a:rPr>
                        <a:t>0730</a:t>
                      </a:r>
                    </a:p>
                  </a:txBody>
                  <a:tcPr marL="91435" marR="91435" marT="45724" marB="45724"/>
                </a:tc>
                <a:tc>
                  <a:txBody>
                    <a:bodyPr/>
                    <a:lstStyle/>
                    <a:p>
                      <a:r>
                        <a:rPr lang="en-GB" sz="1800">
                          <a:latin typeface="Arial" panose="020B0604020202020204" pitchFamily="34" charset="0"/>
                          <a:cs typeface="Arial" panose="020B0604020202020204" pitchFamily="34" charset="0"/>
                        </a:rPr>
                        <a:t>JC/JC+ starts</a:t>
                      </a:r>
                    </a:p>
                  </a:txBody>
                  <a:tcPr marL="91435" marR="91435" marT="45724" marB="45724"/>
                </a:tc>
                <a:tc>
                  <a:txBody>
                    <a:bodyPr/>
                    <a:lstStyle/>
                    <a:p>
                      <a:endParaRPr lang="en-GB" sz="1800">
                        <a:latin typeface="Arial" panose="020B0604020202020204" pitchFamily="34" charset="0"/>
                        <a:cs typeface="Arial" panose="020B0604020202020204" pitchFamily="34" charset="0"/>
                      </a:endParaRPr>
                    </a:p>
                  </a:txBody>
                  <a:tcPr marL="91435" marR="91435" marT="45724" marB="45724"/>
                </a:tc>
                <a:extLst>
                  <a:ext uri="{0D108BD9-81ED-4DB2-BD59-A6C34878D82A}">
                    <a16:rowId xmlns:a16="http://schemas.microsoft.com/office/drawing/2014/main" val="1066890138"/>
                  </a:ext>
                </a:extLst>
              </a:tr>
              <a:tr h="341011">
                <a:tc>
                  <a:txBody>
                    <a:bodyPr/>
                    <a:lstStyle/>
                    <a:p>
                      <a:r>
                        <a:rPr lang="en-GB" sz="1800">
                          <a:latin typeface="Arial" panose="020B0604020202020204" pitchFamily="34" charset="0"/>
                          <a:cs typeface="Arial" panose="020B0604020202020204" pitchFamily="34" charset="0"/>
                        </a:rPr>
                        <a:t>1800</a:t>
                      </a:r>
                    </a:p>
                  </a:txBody>
                  <a:tcPr marL="91435" marR="91435" marT="45724" marB="45724"/>
                </a:tc>
                <a:tc>
                  <a:txBody>
                    <a:bodyPr/>
                    <a:lstStyle/>
                    <a:p>
                      <a:r>
                        <a:rPr lang="en-GB" sz="1800">
                          <a:latin typeface="Arial" panose="020B0604020202020204" pitchFamily="34" charset="0"/>
                          <a:cs typeface="Arial" panose="020B0604020202020204" pitchFamily="34" charset="0"/>
                        </a:rPr>
                        <a:t>JC ends</a:t>
                      </a:r>
                    </a:p>
                  </a:txBody>
                  <a:tcPr marL="91435" marR="91435" marT="45724" marB="45724"/>
                </a:tc>
                <a:tc>
                  <a:txBody>
                    <a:bodyPr/>
                    <a:lstStyle/>
                    <a:p>
                      <a:endParaRPr lang="en-GB" sz="1800">
                        <a:latin typeface="Arial" panose="020B0604020202020204" pitchFamily="34" charset="0"/>
                        <a:cs typeface="Arial" panose="020B0604020202020204" pitchFamily="34" charset="0"/>
                      </a:endParaRPr>
                    </a:p>
                  </a:txBody>
                  <a:tcPr marL="91435" marR="91435" marT="45724" marB="45724"/>
                </a:tc>
                <a:extLst>
                  <a:ext uri="{0D108BD9-81ED-4DB2-BD59-A6C34878D82A}">
                    <a16:rowId xmlns:a16="http://schemas.microsoft.com/office/drawing/2014/main" val="1698002521"/>
                  </a:ext>
                </a:extLst>
              </a:tr>
              <a:tr h="341011">
                <a:tc>
                  <a:txBody>
                    <a:bodyPr/>
                    <a:lstStyle/>
                    <a:p>
                      <a:r>
                        <a:rPr lang="en-GB" sz="1800">
                          <a:latin typeface="Arial" panose="020B0604020202020204" pitchFamily="34" charset="0"/>
                          <a:cs typeface="Arial" panose="020B0604020202020204" pitchFamily="34" charset="0"/>
                        </a:rPr>
                        <a:t>2000</a:t>
                      </a:r>
                    </a:p>
                  </a:txBody>
                  <a:tcPr marL="91435" marR="91435" marT="45724" marB="45724"/>
                </a:tc>
                <a:tc>
                  <a:txBody>
                    <a:bodyPr/>
                    <a:lstStyle/>
                    <a:p>
                      <a:r>
                        <a:rPr lang="en-GB" sz="1800">
                          <a:latin typeface="Arial" panose="020B0604020202020204" pitchFamily="34" charset="0"/>
                          <a:cs typeface="Arial" panose="020B0604020202020204" pitchFamily="34" charset="0"/>
                        </a:rPr>
                        <a:t>35 Milers &amp; JC+ camp</a:t>
                      </a:r>
                    </a:p>
                  </a:txBody>
                  <a:tcPr marL="91435" marR="91435" marT="45724" marB="45724"/>
                </a:tc>
                <a:tc>
                  <a:txBody>
                    <a:bodyPr/>
                    <a:lstStyle/>
                    <a:p>
                      <a:endParaRPr lang="en-GB" sz="1800">
                        <a:latin typeface="Arial" panose="020B0604020202020204" pitchFamily="34" charset="0"/>
                        <a:cs typeface="Arial" panose="020B0604020202020204" pitchFamily="34" charset="0"/>
                      </a:endParaRPr>
                    </a:p>
                  </a:txBody>
                  <a:tcPr marL="91435" marR="91435" marT="45724" marB="45724"/>
                </a:tc>
                <a:extLst>
                  <a:ext uri="{0D108BD9-81ED-4DB2-BD59-A6C34878D82A}">
                    <a16:rowId xmlns:a16="http://schemas.microsoft.com/office/drawing/2014/main" val="3982271141"/>
                  </a:ext>
                </a:extLst>
              </a:tr>
              <a:tr h="378746">
                <a:tc>
                  <a:txBody>
                    <a:bodyPr/>
                    <a:lstStyle/>
                    <a:p>
                      <a:r>
                        <a:rPr lang="en-GB" sz="1800">
                          <a:latin typeface="Arial" panose="020B0604020202020204" pitchFamily="34" charset="0"/>
                          <a:cs typeface="Arial" panose="020B0604020202020204" pitchFamily="34" charset="0"/>
                        </a:rPr>
                        <a:t>2200</a:t>
                      </a:r>
                    </a:p>
                  </a:txBody>
                  <a:tcPr marL="91435" marR="91435" marT="45724" marB="45724"/>
                </a:tc>
                <a:tc>
                  <a:txBody>
                    <a:bodyPr/>
                    <a:lstStyle/>
                    <a:p>
                      <a:r>
                        <a:rPr lang="en-GB" sz="1800">
                          <a:latin typeface="Arial" panose="020B0604020202020204" pitchFamily="34" charset="0"/>
                          <a:cs typeface="Arial" panose="020B0604020202020204" pitchFamily="34" charset="0"/>
                        </a:rPr>
                        <a:t>45 &amp; 55 Milers camp</a:t>
                      </a:r>
                    </a:p>
                  </a:txBody>
                  <a:tcPr marL="91435" marR="91435" marT="45724" marB="45724"/>
                </a:tc>
                <a:tc>
                  <a:txBody>
                    <a:bodyPr/>
                    <a:lstStyle/>
                    <a:p>
                      <a:endParaRPr lang="en-GB" sz="1800">
                        <a:latin typeface="Arial" panose="020B0604020202020204" pitchFamily="34" charset="0"/>
                        <a:cs typeface="Arial" panose="020B0604020202020204" pitchFamily="34" charset="0"/>
                      </a:endParaRPr>
                    </a:p>
                  </a:txBody>
                  <a:tcPr marL="91435" marR="91435" marT="45724" marB="45724"/>
                </a:tc>
                <a:extLst>
                  <a:ext uri="{0D108BD9-81ED-4DB2-BD59-A6C34878D82A}">
                    <a16:rowId xmlns:a16="http://schemas.microsoft.com/office/drawing/2014/main" val="1179845927"/>
                  </a:ext>
                </a:extLst>
              </a:tr>
              <a:tr h="596763">
                <a:tc>
                  <a:txBody>
                    <a:bodyPr/>
                    <a:lstStyle/>
                    <a:p>
                      <a:r>
                        <a:rPr lang="en-GB" sz="1800" b="1">
                          <a:latin typeface="Arial" panose="020B0604020202020204" pitchFamily="34" charset="0"/>
                          <a:cs typeface="Arial" panose="020B0604020202020204" pitchFamily="34" charset="0"/>
                        </a:rPr>
                        <a:t>D+1 </a:t>
                      </a:r>
                      <a:r>
                        <a:rPr lang="en-GB" sz="1800" b="0">
                          <a:latin typeface="Arial" panose="020B0604020202020204" pitchFamily="34" charset="0"/>
                          <a:cs typeface="Arial" panose="020B0604020202020204" pitchFamily="34" charset="0"/>
                        </a:rPr>
                        <a:t>12th</a:t>
                      </a:r>
                      <a:r>
                        <a:rPr lang="en-GB" sz="1800" b="1">
                          <a:latin typeface="Arial" panose="020B0604020202020204" pitchFamily="34" charset="0"/>
                          <a:cs typeface="Arial" panose="020B0604020202020204" pitchFamily="34" charset="0"/>
                        </a:rPr>
                        <a:t> </a:t>
                      </a:r>
                      <a:r>
                        <a:rPr lang="en-GB" sz="1800">
                          <a:latin typeface="Arial" panose="020B0604020202020204" pitchFamily="34" charset="0"/>
                          <a:cs typeface="Arial" panose="020B0604020202020204" pitchFamily="34" charset="0"/>
                        </a:rPr>
                        <a:t>May </a:t>
                      </a:r>
                    </a:p>
                    <a:p>
                      <a:r>
                        <a:rPr lang="en-GB" sz="1800">
                          <a:latin typeface="Arial" panose="020B0604020202020204" pitchFamily="34" charset="0"/>
                          <a:cs typeface="Arial" panose="020B0604020202020204" pitchFamily="34" charset="0"/>
                        </a:rPr>
                        <a:t>0600</a:t>
                      </a:r>
                    </a:p>
                  </a:txBody>
                  <a:tcPr marL="91435" marR="91435" marT="45724" marB="45724"/>
                </a:tc>
                <a:tc>
                  <a:txBody>
                    <a:bodyPr/>
                    <a:lstStyle/>
                    <a:p>
                      <a:r>
                        <a:rPr lang="en-GB" sz="1800" dirty="0">
                          <a:latin typeface="Arial" panose="020B0604020202020204" pitchFamily="34" charset="0"/>
                          <a:cs typeface="Arial" panose="020B0604020202020204" pitchFamily="34" charset="0"/>
                        </a:rPr>
                        <a:t>SC and CP open</a:t>
                      </a:r>
                    </a:p>
                  </a:txBody>
                  <a:tcPr marL="91435" marR="91435" marT="45724" marB="45724"/>
                </a:tc>
                <a:tc>
                  <a:txBody>
                    <a:bodyPr/>
                    <a:lstStyle/>
                    <a:p>
                      <a:endParaRPr lang="en-GB" sz="1800">
                        <a:latin typeface="Arial" panose="020B0604020202020204" pitchFamily="34" charset="0"/>
                        <a:cs typeface="Arial" panose="020B0604020202020204" pitchFamily="34" charset="0"/>
                      </a:endParaRPr>
                    </a:p>
                  </a:txBody>
                  <a:tcPr marL="91435" marR="91435" marT="45724" marB="45724"/>
                </a:tc>
                <a:extLst>
                  <a:ext uri="{0D108BD9-81ED-4DB2-BD59-A6C34878D82A}">
                    <a16:rowId xmlns:a16="http://schemas.microsoft.com/office/drawing/2014/main" val="1783046271"/>
                  </a:ext>
                </a:extLst>
              </a:tr>
              <a:tr h="365970">
                <a:tc>
                  <a:txBody>
                    <a:bodyPr/>
                    <a:lstStyle/>
                    <a:p>
                      <a:r>
                        <a:rPr lang="en-GB" sz="1800">
                          <a:latin typeface="Arial" panose="020B0604020202020204" pitchFamily="34" charset="0"/>
                          <a:cs typeface="Arial" panose="020B0604020202020204" pitchFamily="34" charset="0"/>
                        </a:rPr>
                        <a:t>1100</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800">
                          <a:latin typeface="Arial" panose="020B0604020202020204" pitchFamily="34" charset="0"/>
                          <a:cs typeface="Arial" panose="020B0604020202020204" pitchFamily="34" charset="0"/>
                        </a:rPr>
                        <a:t>JC+ ends</a:t>
                      </a:r>
                    </a:p>
                  </a:txBody>
                  <a:tcPr/>
                </a:tc>
                <a:tc>
                  <a:txBody>
                    <a:bodyPr/>
                    <a:lstStyle/>
                    <a:p>
                      <a:endParaRPr lang="en-GB"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69125306"/>
                  </a:ext>
                </a:extLst>
              </a:tr>
              <a:tr h="556024">
                <a:tc>
                  <a:txBody>
                    <a:bodyPr/>
                    <a:lstStyle/>
                    <a:p>
                      <a:r>
                        <a:rPr lang="en-GB" sz="1800">
                          <a:latin typeface="Arial" panose="020B0604020202020204" pitchFamily="34" charset="0"/>
                          <a:cs typeface="Arial" panose="020B0604020202020204" pitchFamily="34" charset="0"/>
                        </a:rPr>
                        <a:t>1700</a:t>
                      </a:r>
                    </a:p>
                  </a:txBody>
                  <a:tcPr/>
                </a:tc>
                <a:tc>
                  <a:txBody>
                    <a:bodyPr/>
                    <a:lstStyle/>
                    <a:p>
                      <a:pPr marL="0" marR="0" lvl="0" indent="0" algn="l" rtl="0" eaLnBrk="1" fontAlgn="auto" latinLnBrk="0" hangingPunct="1">
                        <a:lnSpc>
                          <a:spcPct val="100000"/>
                        </a:lnSpc>
                        <a:spcBef>
                          <a:spcPts val="0"/>
                        </a:spcBef>
                        <a:spcAft>
                          <a:spcPts val="0"/>
                        </a:spcAft>
                        <a:buFontTx/>
                        <a:buNone/>
                      </a:pPr>
                      <a:r>
                        <a:rPr lang="en-GB" sz="1800">
                          <a:latin typeface="Arial" panose="020B0604020202020204" pitchFamily="34" charset="0"/>
                          <a:cs typeface="Arial" panose="020B0604020202020204" pitchFamily="34" charset="0"/>
                        </a:rPr>
                        <a:t>TTC ends </a:t>
                      </a:r>
                    </a:p>
                  </a:txBody>
                  <a:tcPr/>
                </a:tc>
                <a:tc>
                  <a:txBody>
                    <a:bodyPr/>
                    <a:lstStyle/>
                    <a:p>
                      <a:endParaRPr lang="en-GB" sz="1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97395845"/>
                  </a:ext>
                </a:extLst>
              </a:tr>
            </a:tbl>
          </a:graphicData>
        </a:graphic>
      </p:graphicFrame>
    </p:spTree>
    <p:extLst>
      <p:ext uri="{BB962C8B-B14F-4D97-AF65-F5344CB8AC3E}">
        <p14:creationId xmlns:p14="http://schemas.microsoft.com/office/powerpoint/2010/main" val="626287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2289391" cy="405102"/>
          </a:xfrm>
        </p:spPr>
        <p:txBody>
          <a:bodyPr/>
          <a:lstStyle/>
          <a:p>
            <a:r>
              <a:rPr lang="en-GB"/>
              <a:t>ADMINISTRATION</a:t>
            </a:r>
          </a:p>
        </p:txBody>
      </p:sp>
      <p:sp>
        <p:nvSpPr>
          <p:cNvPr id="10" name="TextBox 9">
            <a:extLst>
              <a:ext uri="{FF2B5EF4-FFF2-40B4-BE49-F238E27FC236}">
                <a16:creationId xmlns:a16="http://schemas.microsoft.com/office/drawing/2014/main" id="{6E46367C-5CCC-4C32-AC2F-859FFCD33E12}"/>
              </a:ext>
            </a:extLst>
          </p:cNvPr>
          <p:cNvSpPr txBox="1"/>
          <p:nvPr/>
        </p:nvSpPr>
        <p:spPr>
          <a:xfrm>
            <a:off x="467703" y="1595021"/>
            <a:ext cx="8342189" cy="526297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000" b="1" dirty="0">
                <a:latin typeface="Arial"/>
                <a:cs typeface="Arial"/>
              </a:rPr>
              <a:t>Car Parking:</a:t>
            </a:r>
          </a:p>
          <a:p>
            <a:endParaRPr lang="en-GB" sz="2000" b="1" dirty="0">
              <a:latin typeface="Arial"/>
              <a:cs typeface="Arial"/>
            </a:endParaRPr>
          </a:p>
          <a:p>
            <a:pPr marL="800100" lvl="1" indent="-342900">
              <a:buFont typeface="Arial" panose="020B0604020202020204" pitchFamily="34" charset="0"/>
              <a:buChar char="•"/>
            </a:pPr>
            <a:r>
              <a:rPr lang="en-GB" sz="2000" dirty="0">
                <a:latin typeface="Arial"/>
                <a:cs typeface="Arial"/>
              </a:rPr>
              <a:t>Payment online in advance </a:t>
            </a:r>
            <a:r>
              <a:rPr lang="en-GB" sz="2000" dirty="0">
                <a:highlight>
                  <a:srgbClr val="FFFF00"/>
                </a:highlight>
                <a:latin typeface="Arial"/>
                <a:cs typeface="Arial"/>
              </a:rPr>
              <a:t>preferred</a:t>
            </a:r>
          </a:p>
          <a:p>
            <a:pPr marL="800100" lvl="1" indent="-342900">
              <a:buFont typeface="Arial" panose="020B0604020202020204" pitchFamily="34" charset="0"/>
              <a:buChar char="•"/>
            </a:pPr>
            <a:r>
              <a:rPr lang="en-GB" sz="2000" dirty="0">
                <a:latin typeface="Arial"/>
                <a:cs typeface="Arial"/>
              </a:rPr>
              <a:t>Payment in cash on the day</a:t>
            </a:r>
          </a:p>
          <a:p>
            <a:pPr marL="800100" lvl="1" indent="-342900">
              <a:buFont typeface="Arial" panose="020B0604020202020204" pitchFamily="34" charset="0"/>
              <a:buChar char="•"/>
            </a:pPr>
            <a:r>
              <a:rPr lang="en-GB" sz="2000" dirty="0">
                <a:latin typeface="Arial"/>
                <a:cs typeface="Arial"/>
              </a:rPr>
              <a:t>No physical passes issued for one day parking</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Please read the website, then email if your question remains unanswered.</a:t>
            </a:r>
          </a:p>
          <a:p>
            <a:pPr marL="800100" lvl="1" indent="-342900">
              <a:buFont typeface="Arial" panose="020B0604020202020204" pitchFamily="34" charset="0"/>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US" sz="2000" dirty="0">
              <a:latin typeface="Arial"/>
              <a:cs typeface="Arial"/>
            </a:endParaRPr>
          </a:p>
          <a:p>
            <a:endParaRPr lang="en-GB" dirty="0"/>
          </a:p>
          <a:p>
            <a:endParaRPr lang="en-GB" dirty="0"/>
          </a:p>
        </p:txBody>
      </p:sp>
    </p:spTree>
    <p:extLst>
      <p:ext uri="{BB962C8B-B14F-4D97-AF65-F5344CB8AC3E}">
        <p14:creationId xmlns:p14="http://schemas.microsoft.com/office/powerpoint/2010/main" val="3600858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CE40A9BC-1EF2-4031-8478-C77DD1F9E53D}"/>
              </a:ext>
            </a:extLst>
          </p:cNvPr>
          <p:cNvGraphicFramePr>
            <a:graphicFrameLocks noGrp="1"/>
          </p:cNvGraphicFramePr>
          <p:nvPr>
            <p:ph idx="1"/>
            <p:extLst>
              <p:ext uri="{D42A27DB-BD31-4B8C-83A1-F6EECF244321}">
                <p14:modId xmlns:p14="http://schemas.microsoft.com/office/powerpoint/2010/main" val="1956732116"/>
              </p:ext>
            </p:extLst>
          </p:nvPr>
        </p:nvGraphicFramePr>
        <p:xfrm>
          <a:off x="4475018" y="1223963"/>
          <a:ext cx="4021282" cy="460851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a:extLst>
              <a:ext uri="{FF2B5EF4-FFF2-40B4-BE49-F238E27FC236}">
                <a16:creationId xmlns:a16="http://schemas.microsoft.com/office/drawing/2014/main" id="{4BE510E6-CA0E-4C33-B1EB-9138D73BAC24}"/>
              </a:ext>
            </a:extLst>
          </p:cNvPr>
          <p:cNvSpPr>
            <a:spLocks noGrp="1"/>
          </p:cNvSpPr>
          <p:nvPr>
            <p:ph type="ctrTitle"/>
          </p:nvPr>
        </p:nvSpPr>
        <p:spPr>
          <a:xfrm>
            <a:off x="576000" y="256333"/>
            <a:ext cx="1089575" cy="313932"/>
          </a:xfrm>
        </p:spPr>
        <p:txBody>
          <a:bodyPr/>
          <a:lstStyle/>
          <a:p>
            <a:r>
              <a:rPr lang="en-GB"/>
              <a:t>The event</a:t>
            </a:r>
          </a:p>
        </p:txBody>
      </p:sp>
      <p:sp>
        <p:nvSpPr>
          <p:cNvPr id="4" name="Text Placeholder 3">
            <a:extLst>
              <a:ext uri="{FF2B5EF4-FFF2-40B4-BE49-F238E27FC236}">
                <a16:creationId xmlns:a16="http://schemas.microsoft.com/office/drawing/2014/main" id="{13E901C7-0AFD-4CD9-A530-0E365C332241}"/>
              </a:ext>
            </a:extLst>
          </p:cNvPr>
          <p:cNvSpPr>
            <a:spLocks noGrp="1"/>
          </p:cNvSpPr>
          <p:nvPr>
            <p:ph type="body" sz="quarter" idx="10"/>
          </p:nvPr>
        </p:nvSpPr>
        <p:spPr>
          <a:xfrm>
            <a:off x="576000" y="561128"/>
            <a:ext cx="3718500" cy="405102"/>
          </a:xfrm>
        </p:spPr>
        <p:txBody>
          <a:bodyPr/>
          <a:lstStyle/>
          <a:p>
            <a:r>
              <a:rPr lang="en-GB" b="1">
                <a:latin typeface="Arial" panose="020B0604020202020204" pitchFamily="34" charset="0"/>
                <a:cs typeface="Arial" panose="020B0604020202020204" pitchFamily="34" charset="0"/>
              </a:rPr>
              <a:t>JUBILLEE CHALLENGE </a:t>
            </a:r>
          </a:p>
        </p:txBody>
      </p:sp>
      <p:sp>
        <p:nvSpPr>
          <p:cNvPr id="16" name="TextBox 15">
            <a:extLst>
              <a:ext uri="{FF2B5EF4-FFF2-40B4-BE49-F238E27FC236}">
                <a16:creationId xmlns:a16="http://schemas.microsoft.com/office/drawing/2014/main" id="{C37A46F3-477C-4336-920F-9F3C180AD08B}"/>
              </a:ext>
            </a:extLst>
          </p:cNvPr>
          <p:cNvSpPr txBox="1"/>
          <p:nvPr/>
        </p:nvSpPr>
        <p:spPr>
          <a:xfrm>
            <a:off x="395653" y="1943169"/>
            <a:ext cx="3898847" cy="3170099"/>
          </a:xfrm>
          <a:prstGeom prst="rect">
            <a:avLst/>
          </a:prstGeom>
          <a:noFill/>
        </p:spPr>
        <p:txBody>
          <a:bodyPr wrap="square" lIns="91440" tIns="45720" rIns="91440" bIns="45720" rtlCol="0" anchor="t">
            <a:spAutoFit/>
          </a:bodyPr>
          <a:lstStyle/>
          <a:p>
            <a:pPr marL="442595" indent="-350520"/>
            <a:r>
              <a:rPr lang="en-GB" altLang="en-US" sz="2000" dirty="0">
                <a:latin typeface="Arial"/>
                <a:ea typeface="MS PGothic"/>
                <a:cs typeface="Arial"/>
              </a:rPr>
              <a:t>Specialist Challenge for those with a range of challenging conditions. </a:t>
            </a:r>
            <a:endParaRPr lang="en-GB" altLang="en-US" sz="2000" dirty="0">
              <a:cs typeface="Arial"/>
            </a:endParaRPr>
          </a:p>
          <a:p>
            <a:pPr marL="442595" indent="-350520">
              <a:buFont typeface="Wingdings" panose="05000000000000000000" pitchFamily="2" charset="2"/>
              <a:buChar char="§"/>
            </a:pPr>
            <a:r>
              <a:rPr lang="en-GB" altLang="en-US" sz="2000" dirty="0">
                <a:latin typeface="Arial"/>
                <a:ea typeface="MS PGothic"/>
                <a:cs typeface="Arial"/>
              </a:rPr>
              <a:t>Run by EUOTC.</a:t>
            </a:r>
          </a:p>
          <a:p>
            <a:pPr marL="442595" indent="-350520">
              <a:buFont typeface="Wingdings" panose="05000000000000000000" pitchFamily="2" charset="2"/>
              <a:buChar char="§"/>
            </a:pPr>
            <a:r>
              <a:rPr lang="en-GB" altLang="en-US" sz="2000" dirty="0">
                <a:latin typeface="Arial"/>
                <a:ea typeface="MS PGothic"/>
                <a:cs typeface="Arial"/>
              </a:rPr>
              <a:t>Around 400 Participants.</a:t>
            </a:r>
          </a:p>
          <a:p>
            <a:pPr marL="442595" indent="-350520">
              <a:buFont typeface="Wingdings" panose="05000000000000000000" pitchFamily="2" charset="2"/>
              <a:buChar char="§"/>
            </a:pPr>
            <a:r>
              <a:rPr lang="en-GB" altLang="en-US" sz="2000" dirty="0">
                <a:latin typeface="Arial"/>
                <a:ea typeface="MS PGothic"/>
                <a:cs typeface="Arial"/>
              </a:rPr>
              <a:t>X4 Routes ranging from 7.8 miles to 15 miles</a:t>
            </a:r>
          </a:p>
          <a:p>
            <a:pPr marL="442595" indent="-350520">
              <a:buFont typeface="Wingdings" panose="05000000000000000000" pitchFamily="2" charset="2"/>
              <a:buChar char="§"/>
            </a:pPr>
            <a:r>
              <a:rPr lang="en-GB" sz="2000" dirty="0">
                <a:latin typeface="Arial"/>
                <a:cs typeface="Arial"/>
              </a:rPr>
              <a:t>OCdt shadows available if requested</a:t>
            </a:r>
            <a:endParaRPr lang="en-GB" sz="2000" dirty="0">
              <a:cs typeface="Arial"/>
            </a:endParaRPr>
          </a:p>
          <a:p>
            <a:pPr marL="442595" indent="-350520">
              <a:buFont typeface="Wingdings" panose="05000000000000000000" pitchFamily="2" charset="2"/>
              <a:buChar char="§"/>
            </a:pPr>
            <a:r>
              <a:rPr lang="en-GB" altLang="en-US" sz="2000" dirty="0">
                <a:latin typeface="Arial"/>
                <a:ea typeface="MS PGothic"/>
                <a:cs typeface="Arial"/>
              </a:rPr>
              <a:t>Saturday only 0730 to Dusk</a:t>
            </a:r>
            <a:endParaRPr lang="en-GB" altLang="en-US" dirty="0">
              <a:latin typeface="Arial"/>
              <a:ea typeface="MS PGothic"/>
              <a:cs typeface="Arial"/>
            </a:endParaRPr>
          </a:p>
        </p:txBody>
      </p:sp>
    </p:spTree>
    <p:extLst>
      <p:ext uri="{BB962C8B-B14F-4D97-AF65-F5344CB8AC3E}">
        <p14:creationId xmlns:p14="http://schemas.microsoft.com/office/powerpoint/2010/main" val="2447438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2844863" cy="405102"/>
          </a:xfrm>
        </p:spPr>
        <p:txBody>
          <a:bodyPr/>
          <a:lstStyle/>
          <a:p>
            <a:r>
              <a:rPr lang="en-GB"/>
              <a:t>Jubilee challenge</a:t>
            </a:r>
          </a:p>
        </p:txBody>
      </p:sp>
      <p:sp>
        <p:nvSpPr>
          <p:cNvPr id="10" name="TextBox 9">
            <a:extLst>
              <a:ext uri="{FF2B5EF4-FFF2-40B4-BE49-F238E27FC236}">
                <a16:creationId xmlns:a16="http://schemas.microsoft.com/office/drawing/2014/main" id="{6E46367C-5CCC-4C32-AC2F-859FFCD33E12}"/>
              </a:ext>
            </a:extLst>
          </p:cNvPr>
          <p:cNvSpPr txBox="1"/>
          <p:nvPr/>
        </p:nvSpPr>
        <p:spPr>
          <a:xfrm>
            <a:off x="1120787" y="1613925"/>
            <a:ext cx="7249337" cy="6186309"/>
          </a:xfrm>
          <a:prstGeom prst="rect">
            <a:avLst/>
          </a:prstGeom>
          <a:noFill/>
        </p:spPr>
        <p:txBody>
          <a:bodyPr wrap="square" lIns="91440" tIns="45720" rIns="91440" bIns="45720" rtlCol="0" anchor="t">
            <a:spAutoFit/>
          </a:bodyPr>
          <a:lstStyle/>
          <a:p>
            <a:r>
              <a:rPr lang="en-GB" sz="2000" b="1" dirty="0">
                <a:latin typeface="Arial"/>
                <a:cs typeface="Arial"/>
              </a:rPr>
              <a:t>JUBILEE CHALLENGE FAQ:</a:t>
            </a:r>
          </a:p>
          <a:p>
            <a:endParaRPr lang="en-US" sz="2000" dirty="0">
              <a:latin typeface="Arial"/>
              <a:cs typeface="Arial"/>
            </a:endParaRPr>
          </a:p>
          <a:p>
            <a:pPr marL="285750" indent="-285750">
              <a:buFont typeface="Arial,Sans-Serif"/>
              <a:buChar char="•"/>
            </a:pPr>
            <a:r>
              <a:rPr lang="en-GB" sz="2000" dirty="0">
                <a:latin typeface="Arial"/>
                <a:cs typeface="Arial"/>
              </a:rPr>
              <a:t>Individual or Team event?</a:t>
            </a:r>
            <a:endParaRPr lang="en-US" sz="2000" dirty="0">
              <a:latin typeface="Arial"/>
              <a:cs typeface="Arial"/>
            </a:endParaRPr>
          </a:p>
          <a:p>
            <a:pPr marL="285750" indent="-285750">
              <a:buFont typeface="Arial,Sans-Serif"/>
              <a:buChar char="•"/>
            </a:pPr>
            <a:r>
              <a:rPr lang="en-GB" sz="2000" dirty="0">
                <a:latin typeface="Arial"/>
                <a:cs typeface="Arial"/>
              </a:rPr>
              <a:t>What route should we do?</a:t>
            </a:r>
          </a:p>
          <a:p>
            <a:pPr marL="285750" indent="-285750">
              <a:buFont typeface="Arial,Sans-Serif"/>
              <a:buChar char="•"/>
            </a:pPr>
            <a:r>
              <a:rPr lang="en-GB" sz="2000" dirty="0">
                <a:latin typeface="Arial"/>
                <a:cs typeface="Arial"/>
              </a:rPr>
              <a:t>How to book campsite?</a:t>
            </a:r>
          </a:p>
          <a:p>
            <a:pPr marL="285750" indent="-285750">
              <a:buFont typeface="Arial,Sans-Serif"/>
              <a:buChar char="•"/>
            </a:pPr>
            <a:r>
              <a:rPr lang="en-GB" sz="2000" dirty="0">
                <a:latin typeface="Arial"/>
                <a:cs typeface="Arial"/>
              </a:rPr>
              <a:t>What to do on arrival to Oke?</a:t>
            </a:r>
          </a:p>
          <a:p>
            <a:pPr marL="285750" indent="-285750">
              <a:buFont typeface="Arial,Sans-Serif"/>
              <a:buChar char="•"/>
            </a:pPr>
            <a:r>
              <a:rPr lang="en-GB" sz="2000" dirty="0">
                <a:latin typeface="Arial"/>
                <a:cs typeface="Arial"/>
              </a:rPr>
              <a:t>Help if required during the event?</a:t>
            </a:r>
          </a:p>
          <a:p>
            <a:pPr marL="285750" indent="-285750">
              <a:buFont typeface="Arial,Sans-Serif"/>
              <a:buChar char="•"/>
            </a:pPr>
            <a:r>
              <a:rPr lang="en-GB" sz="2000" dirty="0">
                <a:latin typeface="Arial"/>
                <a:cs typeface="Arial"/>
              </a:rPr>
              <a:t>Training expected?</a:t>
            </a:r>
          </a:p>
          <a:p>
            <a:pPr marL="285750" indent="-285750">
              <a:buFont typeface="Arial,Sans-Serif"/>
              <a:buChar char="•"/>
            </a:pPr>
            <a:r>
              <a:rPr lang="en-GB" sz="2000" dirty="0">
                <a:latin typeface="Arial"/>
                <a:cs typeface="Arial"/>
              </a:rPr>
              <a:t>What medals do we get?</a:t>
            </a:r>
          </a:p>
          <a:p>
            <a:pPr marL="285750" indent="-285750">
              <a:buFont typeface="Arial,Sans-Serif"/>
              <a:buChar char="•"/>
            </a:pPr>
            <a:r>
              <a:rPr lang="en-GB" sz="2000" dirty="0">
                <a:latin typeface="Arial"/>
                <a:cs typeface="Arial"/>
              </a:rPr>
              <a:t>What’s at a checkpoint?</a:t>
            </a:r>
          </a:p>
          <a:p>
            <a:pPr marL="285750" indent="-285750">
              <a:buFont typeface="Arial,Sans-Serif"/>
              <a:buChar char="•"/>
            </a:pPr>
            <a:r>
              <a:rPr lang="en-GB" sz="2000" dirty="0">
                <a:latin typeface="Arial"/>
                <a:cs typeface="Arial"/>
              </a:rPr>
              <a:t>Do we have trackers?</a:t>
            </a:r>
          </a:p>
          <a:p>
            <a:pPr marL="285750" indent="-285750">
              <a:buFont typeface="Arial,Sans-Serif"/>
              <a:buChar char="•"/>
            </a:pPr>
            <a:r>
              <a:rPr lang="en-GB" sz="2000" dirty="0">
                <a:latin typeface="Arial"/>
                <a:cs typeface="Arial"/>
              </a:rPr>
              <a:t>What if someone can’t attend on the day?</a:t>
            </a:r>
          </a:p>
          <a:p>
            <a:pPr marL="285750" indent="-285750">
              <a:buFont typeface="Arial,Sans-Serif"/>
              <a:buChar char="•"/>
            </a:pPr>
            <a:r>
              <a:rPr lang="en-GB" sz="2000" dirty="0">
                <a:latin typeface="Arial"/>
                <a:cs typeface="Arial"/>
              </a:rPr>
              <a:t>What happens at the Finish line?</a:t>
            </a:r>
          </a:p>
          <a:p>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US" sz="2000" dirty="0">
              <a:latin typeface="Arial"/>
              <a:cs typeface="Arial"/>
            </a:endParaRPr>
          </a:p>
          <a:p>
            <a:endParaRPr lang="en-GB" dirty="0"/>
          </a:p>
          <a:p>
            <a:endParaRPr lang="en-GB" dirty="0"/>
          </a:p>
        </p:txBody>
      </p:sp>
    </p:spTree>
    <p:extLst>
      <p:ext uri="{BB962C8B-B14F-4D97-AF65-F5344CB8AC3E}">
        <p14:creationId xmlns:p14="http://schemas.microsoft.com/office/powerpoint/2010/main" val="2263007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970F04-CA4D-4538-8390-25E26826FD74}"/>
              </a:ext>
            </a:extLst>
          </p:cNvPr>
          <p:cNvPicPr>
            <a:picLocks noChangeAspect="1"/>
          </p:cNvPicPr>
          <p:nvPr/>
        </p:nvPicPr>
        <p:blipFill>
          <a:blip r:embed="rId3"/>
          <a:stretch>
            <a:fillRect/>
          </a:stretch>
        </p:blipFill>
        <p:spPr>
          <a:xfrm>
            <a:off x="142875" y="0"/>
            <a:ext cx="3353858" cy="751487"/>
          </a:xfrm>
          <a:prstGeom prst="rect">
            <a:avLst/>
          </a:prstGeom>
        </p:spPr>
      </p:pic>
      <p:sp>
        <p:nvSpPr>
          <p:cNvPr id="2" name="TextBox 1">
            <a:extLst>
              <a:ext uri="{FF2B5EF4-FFF2-40B4-BE49-F238E27FC236}">
                <a16:creationId xmlns:a16="http://schemas.microsoft.com/office/drawing/2014/main" id="{9B97FD6D-8B1E-9672-30F1-9A2F54C69B61}"/>
              </a:ext>
            </a:extLst>
          </p:cNvPr>
          <p:cNvSpPr txBox="1"/>
          <p:nvPr/>
        </p:nvSpPr>
        <p:spPr>
          <a:xfrm>
            <a:off x="174719" y="1281299"/>
            <a:ext cx="3553962" cy="4955203"/>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000" dirty="0">
                <a:latin typeface="Arial"/>
                <a:cs typeface="Arial"/>
              </a:rPr>
              <a:t>All 4 JC routes orbit around the central Range Road.</a:t>
            </a:r>
          </a:p>
          <a:p>
            <a:pPr marL="342900" indent="-342900">
              <a:buFont typeface="Arial" panose="020B0604020202020204" pitchFamily="34" charset="0"/>
              <a:buChar char="•"/>
            </a:pPr>
            <a:endParaRPr lang="en-GB" sz="2000" dirty="0">
              <a:latin typeface="Arial"/>
              <a:cs typeface="Arial"/>
            </a:endParaRPr>
          </a:p>
          <a:p>
            <a:pPr marL="342900" indent="-342900">
              <a:buFont typeface="Arial" panose="020B0604020202020204" pitchFamily="34" charset="0"/>
              <a:buChar char="•"/>
            </a:pPr>
            <a:r>
              <a:rPr lang="en-GB" sz="2000" dirty="0">
                <a:latin typeface="Arial"/>
                <a:cs typeface="Arial"/>
              </a:rPr>
              <a:t>Okement Hill – Admin station</a:t>
            </a:r>
          </a:p>
          <a:p>
            <a:pPr marL="342900" indent="-342900">
              <a:buFont typeface="Arial" panose="020B0604020202020204" pitchFamily="34" charset="0"/>
              <a:buChar char="•"/>
            </a:pPr>
            <a:endParaRPr lang="en-GB" sz="2000" dirty="0">
              <a:latin typeface="Arial"/>
              <a:cs typeface="Arial"/>
            </a:endParaRPr>
          </a:p>
          <a:p>
            <a:pPr marL="342900" indent="-342900">
              <a:buFont typeface="Arial" panose="020B0604020202020204" pitchFamily="34" charset="0"/>
              <a:buChar char="•"/>
            </a:pPr>
            <a:r>
              <a:rPr lang="en-GB" sz="2000" dirty="0">
                <a:latin typeface="Arial"/>
                <a:cs typeface="Arial"/>
              </a:rPr>
              <a:t>D&amp;C 4x4 and UOTC Vehicles </a:t>
            </a:r>
          </a:p>
          <a:p>
            <a:pPr marL="342900" indent="-342900">
              <a:buFont typeface="Arial" panose="020B0604020202020204" pitchFamily="34" charset="0"/>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US" sz="2000" dirty="0">
              <a:latin typeface="Arial"/>
              <a:cs typeface="Aria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 name="Picture 2" descr="A map of a forest area&#10;&#10;Description automatically generated">
            <a:extLst>
              <a:ext uri="{FF2B5EF4-FFF2-40B4-BE49-F238E27FC236}">
                <a16:creationId xmlns:a16="http://schemas.microsoft.com/office/drawing/2014/main" id="{2DF7D1F5-FDEF-79DC-4956-1FF93FC98CEF}"/>
              </a:ext>
            </a:extLst>
          </p:cNvPr>
          <p:cNvPicPr>
            <a:picLocks noChangeAspect="1"/>
          </p:cNvPicPr>
          <p:nvPr/>
        </p:nvPicPr>
        <p:blipFill>
          <a:blip r:embed="rId4"/>
          <a:stretch>
            <a:fillRect/>
          </a:stretch>
        </p:blipFill>
        <p:spPr>
          <a:xfrm>
            <a:off x="4049486" y="625565"/>
            <a:ext cx="4036422" cy="5672184"/>
          </a:xfrm>
          <a:prstGeom prst="rect">
            <a:avLst/>
          </a:prstGeom>
        </p:spPr>
      </p:pic>
      <p:cxnSp>
        <p:nvCxnSpPr>
          <p:cNvPr id="4" name="Straight Arrow Connector 3">
            <a:extLst>
              <a:ext uri="{FF2B5EF4-FFF2-40B4-BE49-F238E27FC236}">
                <a16:creationId xmlns:a16="http://schemas.microsoft.com/office/drawing/2014/main" id="{34DC4048-BF11-0CA3-1F4E-4A79DF07D41E}"/>
              </a:ext>
            </a:extLst>
          </p:cNvPr>
          <p:cNvCxnSpPr>
            <a:cxnSpLocks/>
          </p:cNvCxnSpPr>
          <p:nvPr/>
        </p:nvCxnSpPr>
        <p:spPr>
          <a:xfrm>
            <a:off x="3121269" y="2857500"/>
            <a:ext cx="3523305" cy="20272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1539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2289391" cy="405102"/>
          </a:xfrm>
        </p:spPr>
        <p:txBody>
          <a:bodyPr/>
          <a:lstStyle/>
          <a:p>
            <a:r>
              <a:rPr lang="en-GB"/>
              <a:t>ADMINISTRATION</a:t>
            </a:r>
          </a:p>
        </p:txBody>
      </p:sp>
      <p:sp>
        <p:nvSpPr>
          <p:cNvPr id="10" name="TextBox 9">
            <a:extLst>
              <a:ext uri="{FF2B5EF4-FFF2-40B4-BE49-F238E27FC236}">
                <a16:creationId xmlns:a16="http://schemas.microsoft.com/office/drawing/2014/main" id="{6E46367C-5CCC-4C32-AC2F-859FFCD33E12}"/>
              </a:ext>
            </a:extLst>
          </p:cNvPr>
          <p:cNvSpPr txBox="1"/>
          <p:nvPr/>
        </p:nvSpPr>
        <p:spPr>
          <a:xfrm>
            <a:off x="399970" y="1271025"/>
            <a:ext cx="7399323" cy="249299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2000" b="0" i="0" u="none" strike="noStrike" kern="1200" cap="none" spc="0" normalizeH="0" baseline="0" noProof="0">
              <a:ln>
                <a:noFill/>
              </a:ln>
              <a:solidFill>
                <a:srgbClr val="00000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person in military uniform taking a selfie&#10;&#10;Description automatically generated">
            <a:extLst>
              <a:ext uri="{FF2B5EF4-FFF2-40B4-BE49-F238E27FC236}">
                <a16:creationId xmlns:a16="http://schemas.microsoft.com/office/drawing/2014/main" id="{5D4BF7E3-52DF-7C18-C417-13951950C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0" y="1271025"/>
            <a:ext cx="6873300" cy="5154975"/>
          </a:xfrm>
          <a:prstGeom prst="rect">
            <a:avLst/>
          </a:prstGeom>
        </p:spPr>
      </p:pic>
    </p:spTree>
    <p:extLst>
      <p:ext uri="{BB962C8B-B14F-4D97-AF65-F5344CB8AC3E}">
        <p14:creationId xmlns:p14="http://schemas.microsoft.com/office/powerpoint/2010/main" val="2167722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2289391" cy="405102"/>
          </a:xfrm>
        </p:spPr>
        <p:txBody>
          <a:bodyPr/>
          <a:lstStyle/>
          <a:p>
            <a:r>
              <a:rPr lang="en-GB"/>
              <a:t>ADMINISTRATION</a:t>
            </a:r>
          </a:p>
        </p:txBody>
      </p:sp>
      <p:sp>
        <p:nvSpPr>
          <p:cNvPr id="10" name="TextBox 9">
            <a:extLst>
              <a:ext uri="{FF2B5EF4-FFF2-40B4-BE49-F238E27FC236}">
                <a16:creationId xmlns:a16="http://schemas.microsoft.com/office/drawing/2014/main" id="{6E46367C-5CCC-4C32-AC2F-859FFCD33E12}"/>
              </a:ext>
            </a:extLst>
          </p:cNvPr>
          <p:cNvSpPr txBox="1"/>
          <p:nvPr/>
        </p:nvSpPr>
        <p:spPr>
          <a:xfrm>
            <a:off x="399970" y="1271025"/>
            <a:ext cx="7399323" cy="2492990"/>
          </a:xfrm>
          <a:prstGeom prst="rect">
            <a:avLst/>
          </a:prstGeom>
          <a:noFill/>
        </p:spPr>
        <p:txBody>
          <a:bodyPr wrap="square" rtlCol="0">
            <a:spAutoFit/>
          </a:bodyPr>
          <a:lstStyle/>
          <a:p>
            <a:pPr lvl="1"/>
            <a:endParaRPr lang="en-GB" sz="2000">
              <a:latin typeface="Arial"/>
              <a:cs typeface="Arial"/>
            </a:endParaRPr>
          </a:p>
          <a:p>
            <a:pPr marL="285750" indent="-285750">
              <a:buFont typeface="Arial,Sans-Serif"/>
              <a:buChar char="•"/>
            </a:pPr>
            <a:endParaRPr lang="en-GB" sz="2000">
              <a:latin typeface="Arial"/>
              <a:cs typeface="Arial"/>
            </a:endParaRPr>
          </a:p>
          <a:p>
            <a:pPr marL="285750" indent="-285750">
              <a:buFont typeface="Arial,Sans-Serif"/>
              <a:buChar char="•"/>
            </a:pPr>
            <a:endParaRPr lang="en-GB" sz="2000">
              <a:latin typeface="Arial"/>
              <a:cs typeface="Arial"/>
            </a:endParaRPr>
          </a:p>
          <a:p>
            <a:pPr marL="285750" indent="-285750">
              <a:buFont typeface="Arial,Sans-Serif"/>
              <a:buChar char="•"/>
            </a:pPr>
            <a:endParaRPr lang="en-GB" sz="2000">
              <a:latin typeface="Arial"/>
              <a:cs typeface="Arial"/>
            </a:endParaRPr>
          </a:p>
          <a:p>
            <a:pPr marL="285750" indent="-285750">
              <a:buFont typeface="Arial,Sans-Serif"/>
              <a:buChar char="•"/>
            </a:pPr>
            <a:endParaRPr lang="en-GB" sz="2000">
              <a:latin typeface="Arial"/>
              <a:cs typeface="Arial"/>
            </a:endParaRPr>
          </a:p>
          <a:p>
            <a:pPr marL="285750" indent="-285750">
              <a:buFont typeface="Arial,Sans-Serif"/>
              <a:buChar char="•"/>
            </a:pPr>
            <a:endParaRPr lang="en-US" sz="2000">
              <a:latin typeface="Arial"/>
              <a:cs typeface="Arial"/>
            </a:endParaRPr>
          </a:p>
          <a:p>
            <a:endParaRPr lang="en-GB"/>
          </a:p>
          <a:p>
            <a:endParaRPr lang="en-GB"/>
          </a:p>
        </p:txBody>
      </p:sp>
      <p:pic>
        <p:nvPicPr>
          <p:cNvPr id="5" name="Picture 4" descr="A group of soldiers posing for a photo&#10;&#10;Description automatically generated">
            <a:extLst>
              <a:ext uri="{FF2B5EF4-FFF2-40B4-BE49-F238E27FC236}">
                <a16:creationId xmlns:a16="http://schemas.microsoft.com/office/drawing/2014/main" id="{7054BB55-EA3B-6869-FD28-AA88622B5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99" y="1612844"/>
            <a:ext cx="7294652" cy="4863101"/>
          </a:xfrm>
          <a:prstGeom prst="rect">
            <a:avLst/>
          </a:prstGeom>
        </p:spPr>
      </p:pic>
    </p:spTree>
    <p:extLst>
      <p:ext uri="{BB962C8B-B14F-4D97-AF65-F5344CB8AC3E}">
        <p14:creationId xmlns:p14="http://schemas.microsoft.com/office/powerpoint/2010/main" val="3406345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740736" y="4336274"/>
            <a:ext cx="1759951" cy="294302"/>
          </a:xfrm>
        </p:spPr>
        <p:txBody>
          <a:bodyPr/>
          <a:lstStyle/>
          <a:p>
            <a:r>
              <a:rPr lang="en-GB" dirty="0">
                <a:latin typeface="Arial Narrow"/>
              </a:rPr>
              <a:t>Maj ruth gilbert</a:t>
            </a:r>
            <a:endParaRPr lang="en-GB" dirty="0"/>
          </a:p>
        </p:txBody>
      </p:sp>
      <p:sp>
        <p:nvSpPr>
          <p:cNvPr id="4" name="Text Placeholder 3"/>
          <p:cNvSpPr>
            <a:spLocks noGrp="1"/>
          </p:cNvSpPr>
          <p:nvPr>
            <p:ph type="body" sz="quarter" idx="11"/>
          </p:nvPr>
        </p:nvSpPr>
        <p:spPr>
          <a:xfrm>
            <a:off x="3461146" y="3918573"/>
            <a:ext cx="2297086" cy="405102"/>
          </a:xfrm>
        </p:spPr>
        <p:txBody>
          <a:bodyPr/>
          <a:lstStyle/>
          <a:p>
            <a:r>
              <a:rPr lang="en-GB" dirty="0"/>
              <a:t>THE EVENT – JC+</a:t>
            </a:r>
          </a:p>
        </p:txBody>
      </p:sp>
    </p:spTree>
    <p:extLst>
      <p:ext uri="{BB962C8B-B14F-4D97-AF65-F5344CB8AC3E}">
        <p14:creationId xmlns:p14="http://schemas.microsoft.com/office/powerpoint/2010/main" val="1346834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3857961" cy="405102"/>
          </a:xfrm>
        </p:spPr>
        <p:txBody>
          <a:bodyPr/>
          <a:lstStyle/>
          <a:p>
            <a:r>
              <a:rPr lang="en-GB">
                <a:latin typeface="Arial Narrow"/>
              </a:rPr>
              <a:t>Jubilee challenge plus 24</a:t>
            </a:r>
          </a:p>
        </p:txBody>
      </p:sp>
      <p:sp>
        <p:nvSpPr>
          <p:cNvPr id="10" name="TextBox 9">
            <a:extLst>
              <a:ext uri="{FF2B5EF4-FFF2-40B4-BE49-F238E27FC236}">
                <a16:creationId xmlns:a16="http://schemas.microsoft.com/office/drawing/2014/main" id="{6E46367C-5CCC-4C32-AC2F-859FFCD33E12}"/>
              </a:ext>
            </a:extLst>
          </p:cNvPr>
          <p:cNvSpPr txBox="1"/>
          <p:nvPr/>
        </p:nvSpPr>
        <p:spPr>
          <a:xfrm>
            <a:off x="668215" y="1445607"/>
            <a:ext cx="7596554" cy="6771084"/>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GB" sz="2000" b="0" i="0" dirty="0">
                <a:solidFill>
                  <a:srgbClr val="091316"/>
                </a:solidFill>
                <a:effectLst/>
                <a:latin typeface="Arial" panose="020B0604020202020204" pitchFamily="34" charset="0"/>
                <a:cs typeface="Arial" panose="020B0604020202020204" pitchFamily="34" charset="0"/>
              </a:rPr>
              <a:t>This Challenge is aimed at young adults with SEND</a:t>
            </a:r>
            <a:r>
              <a:rPr lang="en-GB" sz="2000" b="0" i="0" u="none" strike="noStrike" dirty="0">
                <a:solidFill>
                  <a:srgbClr val="0090B2"/>
                </a:solidFill>
                <a:effectLst/>
                <a:latin typeface="Arial" panose="020B0604020202020204" pitchFamily="34" charset="0"/>
                <a:cs typeface="Arial" panose="020B0604020202020204" pitchFamily="34" charset="0"/>
                <a:hlinkClick r:id="rId3"/>
              </a:rPr>
              <a:t>[1]</a:t>
            </a:r>
            <a:r>
              <a:rPr lang="en-GB" sz="2000" b="0" i="0" dirty="0">
                <a:solidFill>
                  <a:srgbClr val="091316"/>
                </a:solidFill>
                <a:effectLst/>
                <a:latin typeface="Arial" panose="020B0604020202020204" pitchFamily="34" charset="0"/>
                <a:cs typeface="Arial" panose="020B0604020202020204" pitchFamily="34" charset="0"/>
              </a:rPr>
              <a:t> (i.e. SEMH, ASD, SpLD, etc.) who would find the Jubilee Challenge too easy but the Ten Tors Challenge inaccessible due to their respective SEND. It provides an appropriately arduous Challenge across difficult terrain and in very changeable weather over at least 18kms, including an overnight camp.</a:t>
            </a:r>
          </a:p>
          <a:p>
            <a:endParaRPr lang="en-GB" sz="2000" b="0" i="0" u="sng" dirty="0">
              <a:solidFill>
                <a:srgbClr val="00677F"/>
              </a:solidFill>
              <a:effectLst/>
              <a:latin typeface="Arial" panose="020B0604020202020204" pitchFamily="34" charset="0"/>
              <a:cs typeface="Arial" panose="020B0604020202020204" pitchFamily="34" charset="0"/>
              <a:hlinkClick r:id="rId4"/>
            </a:endParaRPr>
          </a:p>
          <a:p>
            <a:r>
              <a:rPr lang="en-GB" sz="2000" b="0" i="0" u="sng" dirty="0">
                <a:solidFill>
                  <a:srgbClr val="00677F"/>
                </a:solidFill>
                <a:effectLst/>
                <a:latin typeface="Arial" panose="020B0604020202020204" pitchFamily="34" charset="0"/>
                <a:cs typeface="Arial" panose="020B0604020202020204" pitchFamily="34" charset="0"/>
                <a:hlinkClick r:id="rId4"/>
              </a:rPr>
              <a:t>[1]</a:t>
            </a:r>
            <a:r>
              <a:rPr lang="en-GB" sz="2000" b="0" i="0" dirty="0">
                <a:solidFill>
                  <a:srgbClr val="091316"/>
                </a:solidFill>
                <a:effectLst/>
                <a:latin typeface="Arial" panose="020B0604020202020204" pitchFamily="34" charset="0"/>
                <a:cs typeface="Arial" panose="020B0604020202020204" pitchFamily="34" charset="0"/>
              </a:rPr>
              <a:t> Special Educational Needs and Disability (SEND), Social, Emotional and Mental Health (SEMH), Autism Spectrum Disorder (ASM), Specific Learning Difficulties (SpLD)</a:t>
            </a:r>
            <a:endParaRPr lang="en-GB"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Individual / Team event (max of 4 in a team, plus accompanying adults)</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1 Route</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Sat 0730 – Sun 1100</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US" sz="2000" dirty="0">
              <a:latin typeface="Arial"/>
              <a:cs typeface="Arial"/>
            </a:endParaRPr>
          </a:p>
          <a:p>
            <a:endParaRPr lang="en-GB" dirty="0"/>
          </a:p>
          <a:p>
            <a:endParaRPr lang="en-GB" dirty="0"/>
          </a:p>
        </p:txBody>
      </p:sp>
    </p:spTree>
    <p:extLst>
      <p:ext uri="{BB962C8B-B14F-4D97-AF65-F5344CB8AC3E}">
        <p14:creationId xmlns:p14="http://schemas.microsoft.com/office/powerpoint/2010/main" val="2168014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76000" y="256333"/>
            <a:ext cx="1089575" cy="313932"/>
          </a:xfrm>
        </p:spPr>
        <p:txBody>
          <a:bodyPr/>
          <a:lstStyle/>
          <a:p>
            <a:r>
              <a:rPr lang="en-GB"/>
              <a:t>THE EVENT</a:t>
            </a:r>
          </a:p>
        </p:txBody>
      </p:sp>
      <p:sp>
        <p:nvSpPr>
          <p:cNvPr id="4" name="Text Placeholder 3"/>
          <p:cNvSpPr>
            <a:spLocks noGrp="1"/>
          </p:cNvSpPr>
          <p:nvPr>
            <p:ph type="body" sz="quarter" idx="10"/>
          </p:nvPr>
        </p:nvSpPr>
        <p:spPr>
          <a:xfrm>
            <a:off x="576000" y="561128"/>
            <a:ext cx="3575833" cy="405102"/>
          </a:xfrm>
        </p:spPr>
        <p:txBody>
          <a:bodyPr/>
          <a:lstStyle/>
          <a:p>
            <a:r>
              <a:rPr lang="en-GB"/>
              <a:t>Jubilee challenge plus</a:t>
            </a:r>
          </a:p>
        </p:txBody>
      </p:sp>
      <p:sp>
        <p:nvSpPr>
          <p:cNvPr id="10" name="TextBox 9">
            <a:extLst>
              <a:ext uri="{FF2B5EF4-FFF2-40B4-BE49-F238E27FC236}">
                <a16:creationId xmlns:a16="http://schemas.microsoft.com/office/drawing/2014/main" id="{6E46367C-5CCC-4C32-AC2F-859FFCD33E12}"/>
              </a:ext>
            </a:extLst>
          </p:cNvPr>
          <p:cNvSpPr txBox="1"/>
          <p:nvPr/>
        </p:nvSpPr>
        <p:spPr>
          <a:xfrm>
            <a:off x="458391" y="1931908"/>
            <a:ext cx="3811049" cy="5570756"/>
          </a:xfrm>
          <a:prstGeom prst="rect">
            <a:avLst/>
          </a:prstGeom>
          <a:noFill/>
        </p:spPr>
        <p:txBody>
          <a:bodyPr wrap="square" rtlCol="0">
            <a:spAutoFit/>
          </a:bodyPr>
          <a:lstStyle/>
          <a:p>
            <a:r>
              <a:rPr lang="en-GB" sz="2000" dirty="0">
                <a:latin typeface="Arial"/>
                <a:cs typeface="Arial"/>
              </a:rPr>
              <a:t>JC+ 24 (proof of concept):</a:t>
            </a:r>
          </a:p>
          <a:p>
            <a:endParaRPr lang="en-GB" sz="2000" b="1" dirty="0">
              <a:latin typeface="Arial"/>
              <a:cs typeface="Arial"/>
            </a:endParaRPr>
          </a:p>
          <a:p>
            <a:pPr marL="342900" indent="-342900">
              <a:buFont typeface="Arial" panose="020B0604020202020204" pitchFamily="34" charset="0"/>
              <a:buChar char="•"/>
            </a:pPr>
            <a:r>
              <a:rPr lang="en-GB" sz="2000" dirty="0">
                <a:latin typeface="Arial"/>
                <a:cs typeface="Arial"/>
              </a:rPr>
              <a:t>Lessons learnt from TT22/23 Pilot = Massive success!</a:t>
            </a:r>
          </a:p>
          <a:p>
            <a:endParaRPr lang="en-GB" sz="2000" dirty="0">
              <a:latin typeface="Arial"/>
              <a:cs typeface="Arial"/>
            </a:endParaRPr>
          </a:p>
          <a:p>
            <a:pPr marL="342900" indent="-342900">
              <a:buFont typeface="Arial" panose="020B0604020202020204" pitchFamily="34" charset="0"/>
              <a:buChar char="•"/>
            </a:pPr>
            <a:endParaRPr lang="en-US" sz="2000" dirty="0">
              <a:latin typeface="Arial"/>
              <a:cs typeface="Arial"/>
            </a:endParaRPr>
          </a:p>
          <a:p>
            <a:pPr marL="342900" indent="-342900">
              <a:buFont typeface="Arial" panose="020B0604020202020204" pitchFamily="34" charset="0"/>
              <a:buChar char="•"/>
            </a:pPr>
            <a:r>
              <a:rPr lang="en-GB" sz="2000" dirty="0">
                <a:latin typeface="Arial"/>
                <a:cs typeface="Arial"/>
              </a:rPr>
              <a:t>Individual / Team event</a:t>
            </a:r>
            <a:endParaRPr lang="en-US" sz="2000" dirty="0">
              <a:latin typeface="Arial"/>
              <a:cs typeface="Arial"/>
            </a:endParaRPr>
          </a:p>
          <a:p>
            <a:pPr marL="342900" indent="-342900">
              <a:buFont typeface="Arial" panose="020B0604020202020204" pitchFamily="34" charset="0"/>
              <a:buChar char="•"/>
            </a:pPr>
            <a:r>
              <a:rPr lang="en-GB" sz="2000" dirty="0">
                <a:latin typeface="Arial"/>
                <a:cs typeface="Arial"/>
              </a:rPr>
              <a:t>1 Route</a:t>
            </a:r>
          </a:p>
          <a:p>
            <a:pPr marL="342900" indent="-342900">
              <a:buFont typeface="Arial" panose="020B0604020202020204" pitchFamily="34" charset="0"/>
              <a:buChar char="•"/>
            </a:pPr>
            <a:r>
              <a:rPr lang="en-GB" sz="2000" dirty="0">
                <a:latin typeface="Arial"/>
                <a:cs typeface="Arial"/>
              </a:rPr>
              <a:t>Supported overnight Camping.</a:t>
            </a:r>
          </a:p>
          <a:p>
            <a:pPr marL="342900" indent="-342900">
              <a:buFont typeface="Arial" panose="020B0604020202020204" pitchFamily="34" charset="0"/>
              <a:buChar char="•"/>
            </a:pPr>
            <a:r>
              <a:rPr lang="en-GB" sz="2000" dirty="0">
                <a:latin typeface="Arial"/>
                <a:cs typeface="Arial"/>
              </a:rPr>
              <a:t>Sat 0730 – Sun 1100</a:t>
            </a:r>
          </a:p>
          <a:p>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GB" sz="2000" dirty="0">
              <a:latin typeface="Arial"/>
              <a:cs typeface="Arial"/>
            </a:endParaRPr>
          </a:p>
          <a:p>
            <a:pPr marL="285750" indent="-285750">
              <a:buFont typeface="Arial,Sans-Serif"/>
              <a:buChar char="•"/>
            </a:pPr>
            <a:endParaRPr lang="en-US" sz="2000" dirty="0">
              <a:latin typeface="Arial"/>
              <a:cs typeface="Arial"/>
            </a:endParaRPr>
          </a:p>
          <a:p>
            <a:endParaRPr lang="en-GB" dirty="0"/>
          </a:p>
          <a:p>
            <a:endParaRPr lang="en-GB" dirty="0"/>
          </a:p>
        </p:txBody>
      </p:sp>
      <p:pic>
        <p:nvPicPr>
          <p:cNvPr id="5" name="Picture 4">
            <a:extLst>
              <a:ext uri="{FF2B5EF4-FFF2-40B4-BE49-F238E27FC236}">
                <a16:creationId xmlns:a16="http://schemas.microsoft.com/office/drawing/2014/main" id="{B1AF9600-0AF1-8470-591D-22D1193C66B2}"/>
              </a:ext>
            </a:extLst>
          </p:cNvPr>
          <p:cNvPicPr>
            <a:picLocks noChangeAspect="1"/>
          </p:cNvPicPr>
          <p:nvPr/>
        </p:nvPicPr>
        <p:blipFill>
          <a:blip r:embed="rId3"/>
          <a:stretch>
            <a:fillRect/>
          </a:stretch>
        </p:blipFill>
        <p:spPr>
          <a:xfrm>
            <a:off x="4672119" y="2091645"/>
            <a:ext cx="3230159" cy="2267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64056999"/>
      </p:ext>
    </p:extLst>
  </p:cSld>
  <p:clrMapOvr>
    <a:masterClrMapping/>
  </p:clrMapOvr>
</p:sld>
</file>

<file path=ppt/theme/theme1.xml><?xml version="1.0" encoding="utf-8"?>
<a:theme xmlns:a="http://schemas.openxmlformats.org/drawingml/2006/main" name="Army Template">
  <a:themeElements>
    <a:clrScheme name="Army Brand">
      <a:dk1>
        <a:srgbClr val="000000"/>
      </a:dk1>
      <a:lt1>
        <a:sysClr val="window" lastClr="FFFFFF"/>
      </a:lt1>
      <a:dk2>
        <a:srgbClr val="4B4F54"/>
      </a:dk2>
      <a:lt2>
        <a:srgbClr val="E7E6E6"/>
      </a:lt2>
      <a:accent1>
        <a:srgbClr val="215732"/>
      </a:accent1>
      <a:accent2>
        <a:srgbClr val="C5B783"/>
      </a:accent2>
      <a:accent3>
        <a:srgbClr val="79863C"/>
      </a:accent3>
      <a:accent4>
        <a:srgbClr val="F6BE00"/>
      </a:accent4>
      <a:accent5>
        <a:srgbClr val="00677F"/>
      </a:accent5>
      <a:accent6>
        <a:srgbClr val="C8102E"/>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myBrand-btb_master3x4 [Read-Only]" id="{BA74CB11-FD52-4CF8-9425-1B7DCD9292D3}" vid="{D9EDC349-9836-4E3D-9CEA-C8E18A33B0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Cat xmlns="c45531ce-f96b-44ab-a526-b5a87b83421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DFB767EB4A277479824D0A63CA60BF0" ma:contentTypeVersion="4" ma:contentTypeDescription="Create a new document." ma:contentTypeScope="" ma:versionID="9ddb9ec906efc4254cb2adc3d8462307">
  <xsd:schema xmlns:xsd="http://www.w3.org/2001/XMLSchema" xmlns:xs="http://www.w3.org/2001/XMLSchema" xmlns:p="http://schemas.microsoft.com/office/2006/metadata/properties" xmlns:ns2="c45531ce-f96b-44ab-a526-b5a87b834213" xmlns:ns3="a643b8f0-f353-4b64-a9de-86f51d7a349e" targetNamespace="http://schemas.microsoft.com/office/2006/metadata/properties" ma:root="true" ma:fieldsID="9153191949a6e4a184a7f3455b97452d" ns2:_="" ns3:_="">
    <xsd:import namespace="c45531ce-f96b-44ab-a526-b5a87b834213"/>
    <xsd:import namespace="a643b8f0-f353-4b64-a9de-86f51d7a349e"/>
    <xsd:element name="properties">
      <xsd:complexType>
        <xsd:sequence>
          <xsd:element name="documentManagement">
            <xsd:complexType>
              <xsd:all>
                <xsd:element ref="ns2:Cat"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531ce-f96b-44ab-a526-b5a87b834213" elementFormDefault="qualified">
    <xsd:import namespace="http://schemas.microsoft.com/office/2006/documentManagement/types"/>
    <xsd:import namespace="http://schemas.microsoft.com/office/infopath/2007/PartnerControls"/>
    <xsd:element name="Cat" ma:index="8" nillable="true" ma:displayName="Cat" ma:internalName="Ca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43b8f0-f353-4b64-a9de-86f51d7a349e"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D99246-A0BE-47EC-B84E-58EA6CCB1750}">
  <ds:schemaRefs>
    <ds:schemaRef ds:uri="http://schemas.microsoft.com/sharepoint/v3/contenttype/forms"/>
  </ds:schemaRefs>
</ds:datastoreItem>
</file>

<file path=customXml/itemProps2.xml><?xml version="1.0" encoding="utf-8"?>
<ds:datastoreItem xmlns:ds="http://schemas.openxmlformats.org/officeDocument/2006/customXml" ds:itemID="{D5FEBF6F-C19D-4247-9FC6-B944C5D9A06E}">
  <ds:schemaRefs>
    <ds:schemaRef ds:uri="http://purl.org/dc/elements/1.1/"/>
    <ds:schemaRef ds:uri="http://schemas.microsoft.com/office/2006/metadata/properties"/>
    <ds:schemaRef ds:uri="c45531ce-f96b-44ab-a526-b5a87b83421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643b8f0-f353-4b64-a9de-86f51d7a349e"/>
    <ds:schemaRef ds:uri="http://www.w3.org/XML/1998/namespace"/>
    <ds:schemaRef ds:uri="http://purl.org/dc/dcmitype/"/>
  </ds:schemaRefs>
</ds:datastoreItem>
</file>

<file path=customXml/itemProps3.xml><?xml version="1.0" encoding="utf-8"?>
<ds:datastoreItem xmlns:ds="http://schemas.openxmlformats.org/officeDocument/2006/customXml" ds:itemID="{26666CE7-F017-404D-8211-BEF227A15BD7}">
  <ds:schemaRefs>
    <ds:schemaRef ds:uri="a643b8f0-f353-4b64-a9de-86f51d7a349e"/>
    <ds:schemaRef ds:uri="c45531ce-f96b-44ab-a526-b5a87b8342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TT_Slide Master</Template>
  <TotalTime>1148</TotalTime>
  <Words>507</Words>
  <Application>Microsoft Office PowerPoint</Application>
  <PresentationFormat>On-screen Show (4:3)</PresentationFormat>
  <Paragraphs>152</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Arial Narrow</vt:lpstr>
      <vt:lpstr>Arial,Sans-Serif</vt:lpstr>
      <vt:lpstr>Calibri</vt:lpstr>
      <vt:lpstr>Calibri Light</vt:lpstr>
      <vt:lpstr>Wingdings</vt:lpstr>
      <vt:lpstr>Army Template</vt:lpstr>
      <vt:lpstr>PowerPoint Presentation</vt:lpstr>
      <vt:lpstr>The event</vt:lpstr>
      <vt:lpstr>THE EVENT</vt:lpstr>
      <vt:lpstr>PowerPoint Presentation</vt:lpstr>
      <vt:lpstr>THE EVENT</vt:lpstr>
      <vt:lpstr>THE EVENT</vt:lpstr>
      <vt:lpstr>PowerPoint Presentation</vt:lpstr>
      <vt:lpstr>THE EVENT</vt:lpstr>
      <vt:lpstr>THE EVENT</vt:lpstr>
      <vt:lpstr>THE EVENT</vt:lpstr>
      <vt:lpstr>PowerPoint Presentation</vt:lpstr>
      <vt:lpstr>THE EVENT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D'Apice, Crispin C2 (DIO SD Trg-SW Okehampton TSO)</dc:creator>
  <cp:lastModifiedBy>Robb, Rachel Capt (SWHQ-TenTors-SO3)</cp:lastModifiedBy>
  <cp:revision>3</cp:revision>
  <cp:lastPrinted>2022-10-06T11:56:34Z</cp:lastPrinted>
  <dcterms:created xsi:type="dcterms:W3CDTF">2018-10-10T17:32:30Z</dcterms:created>
  <dcterms:modified xsi:type="dcterms:W3CDTF">2023-10-13T09:45:56Z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0x010100BDFB767EB4A277479824D0A63CA60BF0</vt:lpwstr>
  </property>
  <property fmtid="{D5CDD505-2E9C-101B-9397-08002B2CF9AE}" pid="3" name="_dlc_policyId">
    <vt:lpwstr/>
  </property>
  <property fmtid="{D5CDD505-2E9C-101B-9397-08002B2CF9AE}" pid="4" name="ItemRetentionFormula">
    <vt:lpwstr/>
  </property>
  <property fmtid="{D5CDD505-2E9C-101B-9397-08002B2CF9AE}" pid="5" name="Subject Category">
    <vt:lpwstr/>
  </property>
  <property fmtid="{D5CDD505-2E9C-101B-9397-08002B2CF9AE}" pid="6" name="PublishingRollupImage">
    <vt:lpwstr/>
  </property>
  <property fmtid="{D5CDD505-2E9C-101B-9397-08002B2CF9AE}" pid="7" name="TaxKeyword">
    <vt:lpwstr/>
  </property>
  <property fmtid="{D5CDD505-2E9C-101B-9397-08002B2CF9AE}" pid="8" name="Order">
    <vt:r8>1010000</vt:r8>
  </property>
  <property fmtid="{D5CDD505-2E9C-101B-9397-08002B2CF9AE}" pid="9" name="xd_ProgID">
    <vt:lpwstr/>
  </property>
  <property fmtid="{D5CDD505-2E9C-101B-9397-08002B2CF9AE}" pid="10" name="o6dc34ed226342f4b394e2c12d99157f">
    <vt:lpwstr/>
  </property>
  <property fmtid="{D5CDD505-2E9C-101B-9397-08002B2CF9AE}" pid="11" name="DocumentSetDescription">
    <vt:lpwstr/>
  </property>
  <property fmtid="{D5CDD505-2E9C-101B-9397-08002B2CF9AE}" pid="12" name="n1f450bd0d644ca798bdc94626fdef4f">
    <vt:lpwstr/>
  </property>
  <property fmtid="{D5CDD505-2E9C-101B-9397-08002B2CF9AE}" pid="13" name="TaxKeywordTaxHTField">
    <vt:lpwstr/>
  </property>
  <property fmtid="{D5CDD505-2E9C-101B-9397-08002B2CF9AE}" pid="14" name="ComplianceAssetId">
    <vt:lpwstr/>
  </property>
  <property fmtid="{D5CDD505-2E9C-101B-9397-08002B2CF9AE}" pid="15" name="TemplateUrl">
    <vt:lpwstr/>
  </property>
  <property fmtid="{D5CDD505-2E9C-101B-9397-08002B2CF9AE}" pid="16" name="m79e07ce3690491db9121a08429fad40">
    <vt:lpwstr/>
  </property>
  <property fmtid="{D5CDD505-2E9C-101B-9397-08002B2CF9AE}" pid="17" name="RoutingRuleDescription">
    <vt:lpwstr/>
  </property>
  <property fmtid="{D5CDD505-2E9C-101B-9397-08002B2CF9AE}" pid="18" name="i71a74d1f9984201b479cc08077b6323">
    <vt:lpwstr/>
  </property>
  <property fmtid="{D5CDD505-2E9C-101B-9397-08002B2CF9AE}" pid="19" name="UKProtectiveMarking">
    <vt:lpwstr/>
  </property>
  <property fmtid="{D5CDD505-2E9C-101B-9397-08002B2CF9AE}" pid="20" name="ArticleByLine">
    <vt:lpwstr/>
  </property>
  <property fmtid="{D5CDD505-2E9C-101B-9397-08002B2CF9AE}" pid="21" name="Subject Keywords">
    <vt:lpwstr/>
  </property>
  <property fmtid="{D5CDD505-2E9C-101B-9397-08002B2CF9AE}" pid="22" name="DocumentVersion">
    <vt:lpwstr/>
  </property>
  <property fmtid="{D5CDD505-2E9C-101B-9397-08002B2CF9AE}" pid="23" name="CorporateDefnetContent">
    <vt:lpwstr/>
  </property>
  <property fmtid="{D5CDD505-2E9C-101B-9397-08002B2CF9AE}" pid="24" name="d67af1ddf1dc47979d20c0eae491b81b">
    <vt:lpwstr/>
  </property>
  <property fmtid="{D5CDD505-2E9C-101B-9397-08002B2CF9AE}" pid="25" name="defnetTags">
    <vt:lpwstr/>
  </property>
  <property fmtid="{D5CDD505-2E9C-101B-9397-08002B2CF9AE}" pid="26" name="defnetKeywords">
    <vt:lpwstr/>
  </property>
  <property fmtid="{D5CDD505-2E9C-101B-9397-08002B2CF9AE}" pid="27" name="wic_System_Copyright">
    <vt:lpwstr/>
  </property>
  <property fmtid="{D5CDD505-2E9C-101B-9397-08002B2CF9AE}" pid="28" name="FOIExemption">
    <vt:lpwstr/>
  </property>
  <property fmtid="{D5CDD505-2E9C-101B-9397-08002B2CF9AE}" pid="29" name="TaxCatchAll">
    <vt:lpwstr/>
  </property>
  <property fmtid="{D5CDD505-2E9C-101B-9397-08002B2CF9AE}" pid="30" name="Business Owner">
    <vt:lpwstr/>
  </property>
  <property fmtid="{D5CDD505-2E9C-101B-9397-08002B2CF9AE}" pid="31" name="ha076f4611b140e7b3cb24c4bf4f068b">
    <vt:lpwstr/>
  </property>
  <property fmtid="{D5CDD505-2E9C-101B-9397-08002B2CF9AE}" pid="32" name="fileplanid">
    <vt:lpwstr/>
  </property>
  <property fmtid="{D5CDD505-2E9C-101B-9397-08002B2CF9AE}" pid="33" name="RelatedInformation">
    <vt:lpwstr/>
  </property>
  <property fmtid="{D5CDD505-2E9C-101B-9397-08002B2CF9AE}" pid="34" name="MODDIRestricted">
    <vt:lpwstr>OFFICIAL</vt:lpwstr>
  </property>
  <property fmtid="{D5CDD505-2E9C-101B-9397-08002B2CF9AE}" pid="35" name="MODDIAuthor">
    <vt:lpwstr>CMD AMC</vt:lpwstr>
  </property>
  <property fmtid="{D5CDD505-2E9C-101B-9397-08002B2CF9AE}" pid="36" name="MODDIDocumentPublisher">
    <vt:lpwstr>Army Publications Team</vt:lpwstr>
  </property>
  <property fmtid="{D5CDD505-2E9C-101B-9397-08002B2CF9AE}" pid="37" name="MODDIDocumentType">
    <vt:lpwstr>Other</vt:lpwstr>
  </property>
  <property fmtid="{D5CDD505-2E9C-101B-9397-08002B2CF9AE}" pid="38" name="MODDIStatus">
    <vt:lpwstr>Current</vt:lpwstr>
  </property>
  <property fmtid="{D5CDD505-2E9C-101B-9397-08002B2CF9AE}" pid="39" name="MODDIPublisherEmailAddress">
    <vt:lpwstr>Army Info-IX-IM-Pubs-0Mailbox</vt:lpwstr>
  </property>
  <property fmtid="{D5CDD505-2E9C-101B-9397-08002B2CF9AE}" pid="40" name="MODDISiteInformationTLB">
    <vt:lpwstr>Army</vt:lpwstr>
  </property>
  <property fmtid="{D5CDD505-2E9C-101B-9397-08002B2CF9AE}" pid="41" name="tlbOOB">
    <vt:lpwstr>Army</vt:lpwstr>
  </property>
  <property fmtid="{D5CDD505-2E9C-101B-9397-08002B2CF9AE}" pid="42" name="MSIP_Label_d8a60473-494b-4586-a1bb-b0e663054676_Enabled">
    <vt:lpwstr>true</vt:lpwstr>
  </property>
  <property fmtid="{D5CDD505-2E9C-101B-9397-08002B2CF9AE}" pid="43" name="MSIP_Label_d8a60473-494b-4586-a1bb-b0e663054676_SetDate">
    <vt:lpwstr>2022-10-03T12:59:27Z</vt:lpwstr>
  </property>
  <property fmtid="{D5CDD505-2E9C-101B-9397-08002B2CF9AE}" pid="44" name="MSIP_Label_d8a60473-494b-4586-a1bb-b0e663054676_Method">
    <vt:lpwstr>Privileged</vt:lpwstr>
  </property>
  <property fmtid="{D5CDD505-2E9C-101B-9397-08002B2CF9AE}" pid="45" name="MSIP_Label_d8a60473-494b-4586-a1bb-b0e663054676_Name">
    <vt:lpwstr>MOD-1-O-‘UNMARKED’</vt:lpwstr>
  </property>
  <property fmtid="{D5CDD505-2E9C-101B-9397-08002B2CF9AE}" pid="46" name="MSIP_Label_d8a60473-494b-4586-a1bb-b0e663054676_SiteId">
    <vt:lpwstr>be7760ed-5953-484b-ae95-d0a16dfa09e5</vt:lpwstr>
  </property>
  <property fmtid="{D5CDD505-2E9C-101B-9397-08002B2CF9AE}" pid="47" name="MSIP_Label_d8a60473-494b-4586-a1bb-b0e663054676_ActionId">
    <vt:lpwstr>68197758-027d-4263-9be2-5f3172ac2c90</vt:lpwstr>
  </property>
  <property fmtid="{D5CDD505-2E9C-101B-9397-08002B2CF9AE}" pid="48" name="MSIP_Label_d8a60473-494b-4586-a1bb-b0e663054676_ContentBits">
    <vt:lpwstr>0</vt:lpwstr>
  </property>
  <property fmtid="{D5CDD505-2E9C-101B-9397-08002B2CF9AE}" pid="49" name="_ExtendedDescription">
    <vt:lpwstr/>
  </property>
  <property fmtid="{D5CDD505-2E9C-101B-9397-08002B2CF9AE}" pid="50" name="xd_Signature">
    <vt:lpwstr/>
  </property>
  <property fmtid="{D5CDD505-2E9C-101B-9397-08002B2CF9AE}" pid="51" name="TriggerFlowInfo">
    <vt:lpwstr/>
  </property>
</Properties>
</file>